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4"/>
  </p:sldMasterIdLst>
  <p:notesMasterIdLst>
    <p:notesMasterId r:id="rId59"/>
  </p:notesMasterIdLst>
  <p:sldIdLst>
    <p:sldId id="322" r:id="rId5"/>
    <p:sldId id="306" r:id="rId6"/>
    <p:sldId id="324" r:id="rId7"/>
    <p:sldId id="325" r:id="rId8"/>
    <p:sldId id="326" r:id="rId9"/>
    <p:sldId id="390" r:id="rId10"/>
    <p:sldId id="327" r:id="rId11"/>
    <p:sldId id="328" r:id="rId12"/>
    <p:sldId id="329" r:id="rId13"/>
    <p:sldId id="330" r:id="rId14"/>
    <p:sldId id="331" r:id="rId15"/>
    <p:sldId id="332" r:id="rId16"/>
    <p:sldId id="391" r:id="rId17"/>
    <p:sldId id="334" r:id="rId18"/>
    <p:sldId id="335" r:id="rId19"/>
    <p:sldId id="392" r:id="rId20"/>
    <p:sldId id="352" r:id="rId21"/>
    <p:sldId id="338" r:id="rId22"/>
    <p:sldId id="339" r:id="rId23"/>
    <p:sldId id="340" r:id="rId24"/>
    <p:sldId id="342" r:id="rId25"/>
    <p:sldId id="270" r:id="rId26"/>
    <p:sldId id="343" r:id="rId27"/>
    <p:sldId id="344" r:id="rId28"/>
    <p:sldId id="345" r:id="rId29"/>
    <p:sldId id="346" r:id="rId30"/>
    <p:sldId id="393" r:id="rId31"/>
    <p:sldId id="348" r:id="rId32"/>
    <p:sldId id="358" r:id="rId33"/>
    <p:sldId id="349" r:id="rId34"/>
    <p:sldId id="350" r:id="rId35"/>
    <p:sldId id="353" r:id="rId36"/>
    <p:sldId id="354" r:id="rId37"/>
    <p:sldId id="355" r:id="rId38"/>
    <p:sldId id="356" r:id="rId39"/>
    <p:sldId id="351"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18" r:id="rId53"/>
    <p:sldId id="386" r:id="rId54"/>
    <p:sldId id="387" r:id="rId55"/>
    <p:sldId id="388" r:id="rId56"/>
    <p:sldId id="389" r:id="rId57"/>
    <p:sldId id="37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 initials="E" lastIdx="1" clrIdx="0">
    <p:extLst>
      <p:ext uri="{19B8F6BF-5375-455C-9EA6-DF929625EA0E}">
        <p15:presenceInfo xmlns:p15="http://schemas.microsoft.com/office/powerpoint/2012/main" userId="Elsa" providerId="None"/>
      </p:ext>
    </p:extLst>
  </p:cmAuthor>
  <p:cmAuthor id="2" name="Joseph, Marie-Christine" initials="JM" lastIdx="32" clrIdx="1">
    <p:extLst>
      <p:ext uri="{19B8F6BF-5375-455C-9EA6-DF929625EA0E}">
        <p15:presenceInfo xmlns:p15="http://schemas.microsoft.com/office/powerpoint/2012/main" userId="S::Marie-Christine.Joseph@fedecegeps.qc.ca::9ebe14fa-881d-4731-a372-02598533771c" providerId="AD"/>
      </p:ext>
    </p:extLst>
  </p:cmAuthor>
  <p:cmAuthor id="3" name="Bastien, Nathalie" initials="BN" lastIdx="2" clrIdx="2">
    <p:extLst>
      <p:ext uri="{19B8F6BF-5375-455C-9EA6-DF929625EA0E}">
        <p15:presenceInfo xmlns:p15="http://schemas.microsoft.com/office/powerpoint/2012/main" userId="S::Nathalie.Bastien@fedecegeps.qc.ca::96de387d-4f29-4fc1-956a-82532ca154d7" providerId="AD"/>
      </p:ext>
    </p:extLst>
  </p:cmAuthor>
  <p:cmAuthor id="4" name="Delhomme, Lucie" initials="DL" lastIdx="3" clrIdx="3">
    <p:extLst>
      <p:ext uri="{19B8F6BF-5375-455C-9EA6-DF929625EA0E}">
        <p15:presenceInfo xmlns:p15="http://schemas.microsoft.com/office/powerpoint/2012/main" userId="S::Lucie.Delhomme@fedecegeps.qc.ca::b4dffc40-4e9a-4ca1-8742-930a73887da7" providerId="AD"/>
      </p:ext>
    </p:extLst>
  </p:cmAuthor>
  <p:cmAuthor id="5" name="Patti Kingsmill" initials="PK" lastIdx="68" clrIdx="4">
    <p:extLst>
      <p:ext uri="{19B8F6BF-5375-455C-9EA6-DF929625EA0E}">
        <p15:presenceInfo xmlns:p15="http://schemas.microsoft.com/office/powerpoint/2012/main" userId="S-1-5-21-916696058-2672773846-924747076-19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748C"/>
    <a:srgbClr val="60809B"/>
    <a:srgbClr val="7BA79D"/>
    <a:srgbClr val="FBF0E9"/>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440D50-CC24-4DEE-A71C-737C1C671E0B}" v="15" dt="2021-01-11T19:56:00.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tien, Nathalie" userId="96de387d-4f29-4fc1-956a-82532ca154d7" providerId="ADAL" clId="{B5440D50-CC24-4DEE-A71C-737C1C671E0B}"/>
    <pc:docChg chg="undo custSel modSld">
      <pc:chgData name="Bastien, Nathalie" userId="96de387d-4f29-4fc1-956a-82532ca154d7" providerId="ADAL" clId="{B5440D50-CC24-4DEE-A71C-737C1C671E0B}" dt="2021-01-11T19:56:00.425" v="23" actId="255"/>
      <pc:docMkLst>
        <pc:docMk/>
      </pc:docMkLst>
      <pc:sldChg chg="addSp delSp modSp mod">
        <pc:chgData name="Bastien, Nathalie" userId="96de387d-4f29-4fc1-956a-82532ca154d7" providerId="ADAL" clId="{B5440D50-CC24-4DEE-A71C-737C1C671E0B}" dt="2021-01-11T19:54:46.832" v="21" actId="164"/>
        <pc:sldMkLst>
          <pc:docMk/>
          <pc:sldMk cId="4263843499" sldId="340"/>
        </pc:sldMkLst>
        <pc:spChg chg="mod topLvl">
          <ac:chgData name="Bastien, Nathalie" userId="96de387d-4f29-4fc1-956a-82532ca154d7" providerId="ADAL" clId="{B5440D50-CC24-4DEE-A71C-737C1C671E0B}" dt="2021-01-11T19:54:46.832" v="21" actId="164"/>
          <ac:spMkLst>
            <pc:docMk/>
            <pc:sldMk cId="4263843499" sldId="340"/>
            <ac:spMk id="8" creationId="{A50DECBD-B967-4CBF-85A6-B1AFDEDA43CC}"/>
          </ac:spMkLst>
        </pc:spChg>
        <pc:spChg chg="mod topLvl">
          <ac:chgData name="Bastien, Nathalie" userId="96de387d-4f29-4fc1-956a-82532ca154d7" providerId="ADAL" clId="{B5440D50-CC24-4DEE-A71C-737C1C671E0B}" dt="2021-01-11T19:54:46.832" v="21" actId="164"/>
          <ac:spMkLst>
            <pc:docMk/>
            <pc:sldMk cId="4263843499" sldId="340"/>
            <ac:spMk id="9" creationId="{6F0CC1AD-F352-4988-863D-815DFBCC2AA1}"/>
          </ac:spMkLst>
        </pc:spChg>
        <pc:spChg chg="mod topLvl">
          <ac:chgData name="Bastien, Nathalie" userId="96de387d-4f29-4fc1-956a-82532ca154d7" providerId="ADAL" clId="{B5440D50-CC24-4DEE-A71C-737C1C671E0B}" dt="2021-01-11T19:54:46.832" v="21" actId="164"/>
          <ac:spMkLst>
            <pc:docMk/>
            <pc:sldMk cId="4263843499" sldId="340"/>
            <ac:spMk id="10" creationId="{6577D3A6-A6D8-4E56-B17A-14D37FFF1795}"/>
          </ac:spMkLst>
        </pc:spChg>
        <pc:grpChg chg="del mod">
          <ac:chgData name="Bastien, Nathalie" userId="96de387d-4f29-4fc1-956a-82532ca154d7" providerId="ADAL" clId="{B5440D50-CC24-4DEE-A71C-737C1C671E0B}" dt="2021-01-11T19:54:42.796" v="20" actId="165"/>
          <ac:grpSpMkLst>
            <pc:docMk/>
            <pc:sldMk cId="4263843499" sldId="340"/>
            <ac:grpSpMk id="5" creationId="{E6E2269E-AE20-49FD-8CAF-81DB0863B122}"/>
          </ac:grpSpMkLst>
        </pc:grpChg>
        <pc:grpChg chg="add mod">
          <ac:chgData name="Bastien, Nathalie" userId="96de387d-4f29-4fc1-956a-82532ca154d7" providerId="ADAL" clId="{B5440D50-CC24-4DEE-A71C-737C1C671E0B}" dt="2021-01-11T19:54:46.832" v="21" actId="164"/>
          <ac:grpSpMkLst>
            <pc:docMk/>
            <pc:sldMk cId="4263843499" sldId="340"/>
            <ac:grpSpMk id="11" creationId="{A5E92776-B338-43A2-A4D3-F32108178B4A}"/>
          </ac:grpSpMkLst>
        </pc:grpChg>
        <pc:graphicFrameChg chg="del mod">
          <ac:chgData name="Bastien, Nathalie" userId="96de387d-4f29-4fc1-956a-82532ca154d7" providerId="ADAL" clId="{B5440D50-CC24-4DEE-A71C-737C1C671E0B}" dt="2021-01-11T19:53:42.221" v="10" actId="18245"/>
          <ac:graphicFrameMkLst>
            <pc:docMk/>
            <pc:sldMk cId="4263843499" sldId="340"/>
            <ac:graphicFrameMk id="6" creationId="{2B5C2E93-4730-4EE4-A4B2-5DCDF91EA38A}"/>
          </ac:graphicFrameMkLst>
        </pc:graphicFrameChg>
      </pc:sldChg>
      <pc:sldChg chg="modSp">
        <pc:chgData name="Bastien, Nathalie" userId="96de387d-4f29-4fc1-956a-82532ca154d7" providerId="ADAL" clId="{B5440D50-CC24-4DEE-A71C-737C1C671E0B}" dt="2021-01-11T19:56:00.425" v="23" actId="255"/>
        <pc:sldMkLst>
          <pc:docMk/>
          <pc:sldMk cId="2203362742" sldId="361"/>
        </pc:sldMkLst>
        <pc:graphicFrameChg chg="mod">
          <ac:chgData name="Bastien, Nathalie" userId="96de387d-4f29-4fc1-956a-82532ca154d7" providerId="ADAL" clId="{B5440D50-CC24-4DEE-A71C-737C1C671E0B}" dt="2021-01-11T19:56:00.425" v="23" actId="255"/>
          <ac:graphicFrameMkLst>
            <pc:docMk/>
            <pc:sldMk cId="2203362742" sldId="361"/>
            <ac:graphicFrameMk id="18" creationId="{EB83FB6C-F104-444E-A8A7-37155628C68F}"/>
          </ac:graphicFrameMkLst>
        </pc:graphicFrameChg>
      </pc:sldChg>
    </pc:docChg>
  </pc:docChgLst>
  <pc:docChgLst>
    <pc:chgData name="Joseph, Marie-Christine" userId="9ebe14fa-881d-4731-a372-02598533771c" providerId="ADAL" clId="{69DBD46D-532A-49D3-BBC5-A1EB8806D5BC}"/>
    <pc:docChg chg="custSel modSld">
      <pc:chgData name="Joseph, Marie-Christine" userId="9ebe14fa-881d-4731-a372-02598533771c" providerId="ADAL" clId="{69DBD46D-532A-49D3-BBC5-A1EB8806D5BC}" dt="2020-09-20T13:23:40.538" v="60" actId="1589"/>
      <pc:docMkLst>
        <pc:docMk/>
      </pc:docMkLst>
      <pc:sldChg chg="addCm modCm">
        <pc:chgData name="Joseph, Marie-Christine" userId="9ebe14fa-881d-4731-a372-02598533771c" providerId="ADAL" clId="{69DBD46D-532A-49D3-BBC5-A1EB8806D5BC}" dt="2020-09-20T13:10:22.511" v="56" actId="1589"/>
        <pc:sldMkLst>
          <pc:docMk/>
          <pc:sldMk cId="3742170053" sldId="261"/>
        </pc:sldMkLst>
      </pc:sldChg>
      <pc:sldChg chg="addCm modCm">
        <pc:chgData name="Joseph, Marie-Christine" userId="9ebe14fa-881d-4731-a372-02598533771c" providerId="ADAL" clId="{69DBD46D-532A-49D3-BBC5-A1EB8806D5BC}" dt="2020-09-20T12:15:19.811" v="37"/>
        <pc:sldMkLst>
          <pc:docMk/>
          <pc:sldMk cId="2384055165" sldId="262"/>
        </pc:sldMkLst>
      </pc:sldChg>
      <pc:sldChg chg="addCm modCm">
        <pc:chgData name="Joseph, Marie-Christine" userId="9ebe14fa-881d-4731-a372-02598533771c" providerId="ADAL" clId="{69DBD46D-532A-49D3-BBC5-A1EB8806D5BC}" dt="2020-09-20T10:33:32.978" v="1"/>
        <pc:sldMkLst>
          <pc:docMk/>
          <pc:sldMk cId="3765984029" sldId="264"/>
        </pc:sldMkLst>
      </pc:sldChg>
      <pc:sldChg chg="addCm modCm">
        <pc:chgData name="Joseph, Marie-Christine" userId="9ebe14fa-881d-4731-a372-02598533771c" providerId="ADAL" clId="{69DBD46D-532A-49D3-BBC5-A1EB8806D5BC}" dt="2020-09-20T12:18:18.230" v="39"/>
        <pc:sldMkLst>
          <pc:docMk/>
          <pc:sldMk cId="671675500" sldId="266"/>
        </pc:sldMkLst>
      </pc:sldChg>
      <pc:sldChg chg="addCm modCm">
        <pc:chgData name="Joseph, Marie-Christine" userId="9ebe14fa-881d-4731-a372-02598533771c" providerId="ADAL" clId="{69DBD46D-532A-49D3-BBC5-A1EB8806D5BC}" dt="2020-09-20T12:40:44.586" v="46"/>
        <pc:sldMkLst>
          <pc:docMk/>
          <pc:sldMk cId="1930296082" sldId="269"/>
        </pc:sldMkLst>
      </pc:sldChg>
      <pc:sldChg chg="addCm modCm">
        <pc:chgData name="Joseph, Marie-Christine" userId="9ebe14fa-881d-4731-a372-02598533771c" providerId="ADAL" clId="{69DBD46D-532A-49D3-BBC5-A1EB8806D5BC}" dt="2020-09-20T10:41:46.030" v="5" actId="1589"/>
        <pc:sldMkLst>
          <pc:docMk/>
          <pc:sldMk cId="1339766623" sldId="270"/>
        </pc:sldMkLst>
      </pc:sldChg>
      <pc:sldChg chg="addCm modCm">
        <pc:chgData name="Joseph, Marie-Christine" userId="9ebe14fa-881d-4731-a372-02598533771c" providerId="ADAL" clId="{69DBD46D-532A-49D3-BBC5-A1EB8806D5BC}" dt="2020-09-20T12:19:32.849" v="40" actId="1589"/>
        <pc:sldMkLst>
          <pc:docMk/>
          <pc:sldMk cId="743373174" sldId="271"/>
        </pc:sldMkLst>
      </pc:sldChg>
      <pc:sldChg chg="addCm modCm">
        <pc:chgData name="Joseph, Marie-Christine" userId="9ebe14fa-881d-4731-a372-02598533771c" providerId="ADAL" clId="{69DBD46D-532A-49D3-BBC5-A1EB8806D5BC}" dt="2020-09-20T10:45:20.998" v="13"/>
        <pc:sldMkLst>
          <pc:docMk/>
          <pc:sldMk cId="3024306944" sldId="272"/>
        </pc:sldMkLst>
      </pc:sldChg>
      <pc:sldChg chg="addCm modCm">
        <pc:chgData name="Joseph, Marie-Christine" userId="9ebe14fa-881d-4731-a372-02598533771c" providerId="ADAL" clId="{69DBD46D-532A-49D3-BBC5-A1EB8806D5BC}" dt="2020-09-20T12:28:24.203" v="44" actId="1589"/>
        <pc:sldMkLst>
          <pc:docMk/>
          <pc:sldMk cId="3003444840" sldId="274"/>
        </pc:sldMkLst>
      </pc:sldChg>
      <pc:sldChg chg="addCm modCm">
        <pc:chgData name="Joseph, Marie-Christine" userId="9ebe14fa-881d-4731-a372-02598533771c" providerId="ADAL" clId="{69DBD46D-532A-49D3-BBC5-A1EB8806D5BC}" dt="2020-09-20T11:02:29.097" v="15"/>
        <pc:sldMkLst>
          <pc:docMk/>
          <pc:sldMk cId="2104164736" sldId="279"/>
        </pc:sldMkLst>
      </pc:sldChg>
      <pc:sldChg chg="addCm modCm">
        <pc:chgData name="Joseph, Marie-Christine" userId="9ebe14fa-881d-4731-a372-02598533771c" providerId="ADAL" clId="{69DBD46D-532A-49D3-BBC5-A1EB8806D5BC}" dt="2020-09-20T11:07:16.265" v="17"/>
        <pc:sldMkLst>
          <pc:docMk/>
          <pc:sldMk cId="280010956" sldId="282"/>
        </pc:sldMkLst>
      </pc:sldChg>
      <pc:sldChg chg="addCm delCm modCm">
        <pc:chgData name="Joseph, Marie-Christine" userId="9ebe14fa-881d-4731-a372-02598533771c" providerId="ADAL" clId="{69DBD46D-532A-49D3-BBC5-A1EB8806D5BC}" dt="2020-09-20T13:17:19.179" v="59"/>
        <pc:sldMkLst>
          <pc:docMk/>
          <pc:sldMk cId="3227327136" sldId="289"/>
        </pc:sldMkLst>
      </pc:sldChg>
      <pc:sldChg chg="addCm modCm">
        <pc:chgData name="Joseph, Marie-Christine" userId="9ebe14fa-881d-4731-a372-02598533771c" providerId="ADAL" clId="{69DBD46D-532A-49D3-BBC5-A1EB8806D5BC}" dt="2020-09-20T12:01:36.884" v="26"/>
        <pc:sldMkLst>
          <pc:docMk/>
          <pc:sldMk cId="3963538525" sldId="294"/>
        </pc:sldMkLst>
      </pc:sldChg>
      <pc:sldChg chg="addCm modCm">
        <pc:chgData name="Joseph, Marie-Christine" userId="9ebe14fa-881d-4731-a372-02598533771c" providerId="ADAL" clId="{69DBD46D-532A-49D3-BBC5-A1EB8806D5BC}" dt="2020-09-20T12:50:37.257" v="50"/>
        <pc:sldMkLst>
          <pc:docMk/>
          <pc:sldMk cId="3288530358" sldId="299"/>
        </pc:sldMkLst>
      </pc:sldChg>
      <pc:sldChg chg="addCm modCm">
        <pc:chgData name="Joseph, Marie-Christine" userId="9ebe14fa-881d-4731-a372-02598533771c" providerId="ADAL" clId="{69DBD46D-532A-49D3-BBC5-A1EB8806D5BC}" dt="2020-09-20T12:50:56.554" v="52"/>
        <pc:sldMkLst>
          <pc:docMk/>
          <pc:sldMk cId="2516458672" sldId="301"/>
        </pc:sldMkLst>
      </pc:sldChg>
      <pc:sldChg chg="addCm modCm">
        <pc:chgData name="Joseph, Marie-Christine" userId="9ebe14fa-881d-4731-a372-02598533771c" providerId="ADAL" clId="{69DBD46D-532A-49D3-BBC5-A1EB8806D5BC}" dt="2020-09-20T12:07:30.129" v="31"/>
        <pc:sldMkLst>
          <pc:docMk/>
          <pc:sldMk cId="2351976013" sldId="309"/>
        </pc:sldMkLst>
      </pc:sldChg>
      <pc:sldChg chg="addCm modCm">
        <pc:chgData name="Joseph, Marie-Christine" userId="9ebe14fa-881d-4731-a372-02598533771c" providerId="ADAL" clId="{69DBD46D-532A-49D3-BBC5-A1EB8806D5BC}" dt="2020-09-20T12:54:07.757" v="55" actId="1589"/>
        <pc:sldMkLst>
          <pc:docMk/>
          <pc:sldMk cId="4146624311" sldId="317"/>
        </pc:sldMkLst>
      </pc:sldChg>
      <pc:sldChg chg="addCm modCm">
        <pc:chgData name="Joseph, Marie-Christine" userId="9ebe14fa-881d-4731-a372-02598533771c" providerId="ADAL" clId="{69DBD46D-532A-49D3-BBC5-A1EB8806D5BC}" dt="2020-09-20T13:23:40.538" v="60" actId="1589"/>
        <pc:sldMkLst>
          <pc:docMk/>
          <pc:sldMk cId="3370453988" sldId="318"/>
        </pc:sldMkLst>
      </pc:sldChg>
    </pc:docChg>
  </pc:docChgLst>
  <pc:docChgLst>
    <pc:chgData name="Delhomme, Lucie" userId="b4dffc40-4e9a-4ca1-8742-930a73887da7" providerId="ADAL" clId="{D72F1E3A-1122-49D4-AE2F-B0CA3D972885}"/>
    <pc:docChg chg="undo redo custSel modSld">
      <pc:chgData name="Delhomme, Lucie" userId="b4dffc40-4e9a-4ca1-8742-930a73887da7" providerId="ADAL" clId="{D72F1E3A-1122-49D4-AE2F-B0CA3D972885}" dt="2020-11-24T17:29:07.986" v="633" actId="20577"/>
      <pc:docMkLst>
        <pc:docMk/>
      </pc:docMkLst>
      <pc:sldChg chg="modSp">
        <pc:chgData name="Delhomme, Lucie" userId="b4dffc40-4e9a-4ca1-8742-930a73887da7" providerId="ADAL" clId="{D72F1E3A-1122-49D4-AE2F-B0CA3D972885}" dt="2020-11-24T15:57:53.641" v="25" actId="20577"/>
        <pc:sldMkLst>
          <pc:docMk/>
          <pc:sldMk cId="3665141791" sldId="257"/>
        </pc:sldMkLst>
        <pc:spChg chg="mod">
          <ac:chgData name="Delhomme, Lucie" userId="b4dffc40-4e9a-4ca1-8742-930a73887da7" providerId="ADAL" clId="{D72F1E3A-1122-49D4-AE2F-B0CA3D972885}" dt="2020-11-24T15:57:53.641" v="25" actId="20577"/>
          <ac:spMkLst>
            <pc:docMk/>
            <pc:sldMk cId="3665141791" sldId="257"/>
            <ac:spMk id="3" creationId="{7D0393E2-4015-47E1-8B81-CE505511D7B9}"/>
          </ac:spMkLst>
        </pc:spChg>
      </pc:sldChg>
      <pc:sldChg chg="modSp">
        <pc:chgData name="Delhomme, Lucie" userId="b4dffc40-4e9a-4ca1-8742-930a73887da7" providerId="ADAL" clId="{D72F1E3A-1122-49D4-AE2F-B0CA3D972885}" dt="2020-11-24T17:26:15.263" v="630" actId="20577"/>
        <pc:sldMkLst>
          <pc:docMk/>
          <pc:sldMk cId="3922898713" sldId="258"/>
        </pc:sldMkLst>
        <pc:spChg chg="mod">
          <ac:chgData name="Delhomme, Lucie" userId="b4dffc40-4e9a-4ca1-8742-930a73887da7" providerId="ADAL" clId="{D72F1E3A-1122-49D4-AE2F-B0CA3D972885}" dt="2020-11-24T17:26:15.263" v="630" actId="20577"/>
          <ac:spMkLst>
            <pc:docMk/>
            <pc:sldMk cId="3922898713" sldId="258"/>
            <ac:spMk id="3" creationId="{20EEC4A1-2BEC-4D3D-8E20-7D533EE814B2}"/>
          </ac:spMkLst>
        </pc:spChg>
      </pc:sldChg>
      <pc:sldChg chg="modSp addCm modCm">
        <pc:chgData name="Delhomme, Lucie" userId="b4dffc40-4e9a-4ca1-8742-930a73887da7" providerId="ADAL" clId="{D72F1E3A-1122-49D4-AE2F-B0CA3D972885}" dt="2020-11-24T17:22:05.376" v="575"/>
        <pc:sldMkLst>
          <pc:docMk/>
          <pc:sldMk cId="1225494689" sldId="265"/>
        </pc:sldMkLst>
        <pc:graphicFrameChg chg="mod">
          <ac:chgData name="Delhomme, Lucie" userId="b4dffc40-4e9a-4ca1-8742-930a73887da7" providerId="ADAL" clId="{D72F1E3A-1122-49D4-AE2F-B0CA3D972885}" dt="2020-11-24T17:15:42.415" v="570" actId="20577"/>
          <ac:graphicFrameMkLst>
            <pc:docMk/>
            <pc:sldMk cId="1225494689" sldId="265"/>
            <ac:graphicFrameMk id="5" creationId="{55DCC685-CA9C-423E-9838-42E3C183BA24}"/>
          </ac:graphicFrameMkLst>
        </pc:graphicFrameChg>
      </pc:sldChg>
      <pc:sldChg chg="modSp">
        <pc:chgData name="Delhomme, Lucie" userId="b4dffc40-4e9a-4ca1-8742-930a73887da7" providerId="ADAL" clId="{D72F1E3A-1122-49D4-AE2F-B0CA3D972885}" dt="2020-11-24T17:24:57.059" v="620"/>
        <pc:sldMkLst>
          <pc:docMk/>
          <pc:sldMk cId="3773587595" sldId="267"/>
        </pc:sldMkLst>
        <pc:graphicFrameChg chg="mod">
          <ac:chgData name="Delhomme, Lucie" userId="b4dffc40-4e9a-4ca1-8742-930a73887da7" providerId="ADAL" clId="{D72F1E3A-1122-49D4-AE2F-B0CA3D972885}" dt="2020-11-24T17:24:57.059" v="620"/>
          <ac:graphicFrameMkLst>
            <pc:docMk/>
            <pc:sldMk cId="3773587595" sldId="267"/>
            <ac:graphicFrameMk id="5" creationId="{CD204B92-066E-42CA-A62D-20EE04759793}"/>
          </ac:graphicFrameMkLst>
        </pc:graphicFrameChg>
        <pc:cxnChg chg="mod">
          <ac:chgData name="Delhomme, Lucie" userId="b4dffc40-4e9a-4ca1-8742-930a73887da7" providerId="ADAL" clId="{D72F1E3A-1122-49D4-AE2F-B0CA3D972885}" dt="2020-11-24T17:24:24.735" v="597" actId="408"/>
          <ac:cxnSpMkLst>
            <pc:docMk/>
            <pc:sldMk cId="3773587595" sldId="267"/>
            <ac:cxnSpMk id="24" creationId="{E40E21B1-5B31-416A-9A1B-A349C802E736}"/>
          </ac:cxnSpMkLst>
        </pc:cxnChg>
        <pc:cxnChg chg="mod">
          <ac:chgData name="Delhomme, Lucie" userId="b4dffc40-4e9a-4ca1-8742-930a73887da7" providerId="ADAL" clId="{D72F1E3A-1122-49D4-AE2F-B0CA3D972885}" dt="2020-11-24T17:24:24.735" v="597" actId="408"/>
          <ac:cxnSpMkLst>
            <pc:docMk/>
            <pc:sldMk cId="3773587595" sldId="267"/>
            <ac:cxnSpMk id="25" creationId="{66A8C180-DF1B-40D1-80BA-A6D4EAF44F9F}"/>
          </ac:cxnSpMkLst>
        </pc:cxnChg>
        <pc:cxnChg chg="mod">
          <ac:chgData name="Delhomme, Lucie" userId="b4dffc40-4e9a-4ca1-8742-930a73887da7" providerId="ADAL" clId="{D72F1E3A-1122-49D4-AE2F-B0CA3D972885}" dt="2020-11-24T17:24:24.735" v="597" actId="408"/>
          <ac:cxnSpMkLst>
            <pc:docMk/>
            <pc:sldMk cId="3773587595" sldId="267"/>
            <ac:cxnSpMk id="26" creationId="{DE232832-7AAF-4AD4-8913-FC8BD29699BB}"/>
          </ac:cxnSpMkLst>
        </pc:cxnChg>
        <pc:cxnChg chg="mod">
          <ac:chgData name="Delhomme, Lucie" userId="b4dffc40-4e9a-4ca1-8742-930a73887da7" providerId="ADAL" clId="{D72F1E3A-1122-49D4-AE2F-B0CA3D972885}" dt="2020-11-24T17:24:24.735" v="597" actId="408"/>
          <ac:cxnSpMkLst>
            <pc:docMk/>
            <pc:sldMk cId="3773587595" sldId="267"/>
            <ac:cxnSpMk id="27" creationId="{A508F403-A826-4B7E-B6F6-8ECE2EAD8181}"/>
          </ac:cxnSpMkLst>
        </pc:cxnChg>
      </pc:sldChg>
      <pc:sldChg chg="modSp">
        <pc:chgData name="Delhomme, Lucie" userId="b4dffc40-4e9a-4ca1-8742-930a73887da7" providerId="ADAL" clId="{D72F1E3A-1122-49D4-AE2F-B0CA3D972885}" dt="2020-11-24T16:05:38.956" v="41" actId="20577"/>
        <pc:sldMkLst>
          <pc:docMk/>
          <pc:sldMk cId="1930296082" sldId="269"/>
        </pc:sldMkLst>
        <pc:graphicFrameChg chg="mod">
          <ac:chgData name="Delhomme, Lucie" userId="b4dffc40-4e9a-4ca1-8742-930a73887da7" providerId="ADAL" clId="{D72F1E3A-1122-49D4-AE2F-B0CA3D972885}" dt="2020-11-24T16:05:38.956" v="41" actId="20577"/>
          <ac:graphicFrameMkLst>
            <pc:docMk/>
            <pc:sldMk cId="1930296082" sldId="269"/>
            <ac:graphicFrameMk id="6" creationId="{2B5C2E93-4730-4EE4-A4B2-5DCDF91EA38A}"/>
          </ac:graphicFrameMkLst>
        </pc:graphicFrameChg>
      </pc:sldChg>
      <pc:sldChg chg="modSp">
        <pc:chgData name="Delhomme, Lucie" userId="b4dffc40-4e9a-4ca1-8742-930a73887da7" providerId="ADAL" clId="{D72F1E3A-1122-49D4-AE2F-B0CA3D972885}" dt="2020-11-24T16:07:52.224" v="56" actId="20577"/>
        <pc:sldMkLst>
          <pc:docMk/>
          <pc:sldMk cId="743373174" sldId="271"/>
        </pc:sldMkLst>
        <pc:graphicFrameChg chg="mod">
          <ac:chgData name="Delhomme, Lucie" userId="b4dffc40-4e9a-4ca1-8742-930a73887da7" providerId="ADAL" clId="{D72F1E3A-1122-49D4-AE2F-B0CA3D972885}" dt="2020-11-24T16:07:52.224" v="56" actId="20577"/>
          <ac:graphicFrameMkLst>
            <pc:docMk/>
            <pc:sldMk cId="743373174" sldId="271"/>
            <ac:graphicFrameMk id="6" creationId="{DD170C3A-1AA8-4712-AECE-B81AD01407CF}"/>
          </ac:graphicFrameMkLst>
        </pc:graphicFrameChg>
      </pc:sldChg>
      <pc:sldChg chg="modSp">
        <pc:chgData name="Delhomme, Lucie" userId="b4dffc40-4e9a-4ca1-8742-930a73887da7" providerId="ADAL" clId="{D72F1E3A-1122-49D4-AE2F-B0CA3D972885}" dt="2020-11-24T16:09:40.186" v="94" actId="20577"/>
        <pc:sldMkLst>
          <pc:docMk/>
          <pc:sldMk cId="3990751192" sldId="273"/>
        </pc:sldMkLst>
        <pc:graphicFrameChg chg="mod">
          <ac:chgData name="Delhomme, Lucie" userId="b4dffc40-4e9a-4ca1-8742-930a73887da7" providerId="ADAL" clId="{D72F1E3A-1122-49D4-AE2F-B0CA3D972885}" dt="2020-11-24T16:09:40.186" v="94" actId="20577"/>
          <ac:graphicFrameMkLst>
            <pc:docMk/>
            <pc:sldMk cId="3990751192" sldId="273"/>
            <ac:graphicFrameMk id="6" creationId="{C5314E06-1563-402A-A53E-A6D4E2ADEEDE}"/>
          </ac:graphicFrameMkLst>
        </pc:graphicFrameChg>
      </pc:sldChg>
      <pc:sldChg chg="modSp">
        <pc:chgData name="Delhomme, Lucie" userId="b4dffc40-4e9a-4ca1-8742-930a73887da7" providerId="ADAL" clId="{D72F1E3A-1122-49D4-AE2F-B0CA3D972885}" dt="2020-11-24T17:29:07.986" v="633" actId="20577"/>
        <pc:sldMkLst>
          <pc:docMk/>
          <pc:sldMk cId="1654680640" sldId="275"/>
        </pc:sldMkLst>
        <pc:spChg chg="mod">
          <ac:chgData name="Delhomme, Lucie" userId="b4dffc40-4e9a-4ca1-8742-930a73887da7" providerId="ADAL" clId="{D72F1E3A-1122-49D4-AE2F-B0CA3D972885}" dt="2020-11-24T17:29:07.986" v="633" actId="20577"/>
          <ac:spMkLst>
            <pc:docMk/>
            <pc:sldMk cId="1654680640" sldId="275"/>
            <ac:spMk id="2" creationId="{7BD5A72B-0C7A-4F7E-8C75-5DF449821E3A}"/>
          </ac:spMkLst>
        </pc:spChg>
      </pc:sldChg>
      <pc:sldChg chg="modSp">
        <pc:chgData name="Delhomme, Lucie" userId="b4dffc40-4e9a-4ca1-8742-930a73887da7" providerId="ADAL" clId="{D72F1E3A-1122-49D4-AE2F-B0CA3D972885}" dt="2020-11-24T16:12:21.389" v="96"/>
        <pc:sldMkLst>
          <pc:docMk/>
          <pc:sldMk cId="2586356343" sldId="276"/>
        </pc:sldMkLst>
        <pc:graphicFrameChg chg="add mod">
          <ac:chgData name="Delhomme, Lucie" userId="b4dffc40-4e9a-4ca1-8742-930a73887da7" providerId="ADAL" clId="{D72F1E3A-1122-49D4-AE2F-B0CA3D972885}" dt="2020-11-24T16:12:21.389" v="96"/>
          <ac:graphicFrameMkLst>
            <pc:docMk/>
            <pc:sldMk cId="2586356343" sldId="276"/>
            <ac:graphicFrameMk id="6" creationId="{38C0EBAA-B759-4FDC-B8DB-C5B789AD2F9C}"/>
          </ac:graphicFrameMkLst>
        </pc:graphicFrameChg>
      </pc:sldChg>
      <pc:sldChg chg="modSp">
        <pc:chgData name="Delhomme, Lucie" userId="b4dffc40-4e9a-4ca1-8742-930a73887da7" providerId="ADAL" clId="{D72F1E3A-1122-49D4-AE2F-B0CA3D972885}" dt="2020-11-24T16:14:41.424" v="122" actId="20577"/>
        <pc:sldMkLst>
          <pc:docMk/>
          <pc:sldMk cId="2947433864" sldId="277"/>
        </pc:sldMkLst>
        <pc:graphicFrameChg chg="mod">
          <ac:chgData name="Delhomme, Lucie" userId="b4dffc40-4e9a-4ca1-8742-930a73887da7" providerId="ADAL" clId="{D72F1E3A-1122-49D4-AE2F-B0CA3D972885}" dt="2020-11-24T16:14:41.424" v="122" actId="20577"/>
          <ac:graphicFrameMkLst>
            <pc:docMk/>
            <pc:sldMk cId="2947433864" sldId="277"/>
            <ac:graphicFrameMk id="6" creationId="{9417579D-266E-4E8B-BC99-3CFDEC90B03A}"/>
          </ac:graphicFrameMkLst>
        </pc:graphicFrameChg>
      </pc:sldChg>
      <pc:sldChg chg="modSp addCm delCm">
        <pc:chgData name="Delhomme, Lucie" userId="b4dffc40-4e9a-4ca1-8742-930a73887da7" providerId="ADAL" clId="{D72F1E3A-1122-49D4-AE2F-B0CA3D972885}" dt="2020-11-24T16:15:37.779" v="127" actId="1076"/>
        <pc:sldMkLst>
          <pc:docMk/>
          <pc:sldMk cId="2104164736" sldId="279"/>
        </pc:sldMkLst>
        <pc:spChg chg="mod">
          <ac:chgData name="Delhomme, Lucie" userId="b4dffc40-4e9a-4ca1-8742-930a73887da7" providerId="ADAL" clId="{D72F1E3A-1122-49D4-AE2F-B0CA3D972885}" dt="2020-11-24T16:15:37.779" v="127" actId="1076"/>
          <ac:spMkLst>
            <pc:docMk/>
            <pc:sldMk cId="2104164736" sldId="279"/>
            <ac:spMk id="20" creationId="{A2689D96-6799-4675-8C7A-F0700A10FC7A}"/>
          </ac:spMkLst>
        </pc:spChg>
      </pc:sldChg>
      <pc:sldChg chg="modSp">
        <pc:chgData name="Delhomme, Lucie" userId="b4dffc40-4e9a-4ca1-8742-930a73887da7" providerId="ADAL" clId="{D72F1E3A-1122-49D4-AE2F-B0CA3D972885}" dt="2020-11-24T16:17:52.201" v="146" actId="20577"/>
        <pc:sldMkLst>
          <pc:docMk/>
          <pc:sldMk cId="4253114274" sldId="283"/>
        </pc:sldMkLst>
        <pc:spChg chg="mod">
          <ac:chgData name="Delhomme, Lucie" userId="b4dffc40-4e9a-4ca1-8742-930a73887da7" providerId="ADAL" clId="{D72F1E3A-1122-49D4-AE2F-B0CA3D972885}" dt="2020-11-24T16:17:52.201" v="146" actId="20577"/>
          <ac:spMkLst>
            <pc:docMk/>
            <pc:sldMk cId="4253114274" sldId="283"/>
            <ac:spMk id="8" creationId="{203EDDCB-6196-4026-BC18-49DF42D3FF86}"/>
          </ac:spMkLst>
        </pc:spChg>
      </pc:sldChg>
      <pc:sldChg chg="modSp">
        <pc:chgData name="Delhomme, Lucie" userId="b4dffc40-4e9a-4ca1-8742-930a73887da7" providerId="ADAL" clId="{D72F1E3A-1122-49D4-AE2F-B0CA3D972885}" dt="2020-11-24T17:03:26.596" v="320" actId="20577"/>
        <pc:sldMkLst>
          <pc:docMk/>
          <pc:sldMk cId="3861590226" sldId="287"/>
        </pc:sldMkLst>
        <pc:spChg chg="mod">
          <ac:chgData name="Delhomme, Lucie" userId="b4dffc40-4e9a-4ca1-8742-930a73887da7" providerId="ADAL" clId="{D72F1E3A-1122-49D4-AE2F-B0CA3D972885}" dt="2020-11-24T17:03:26.596" v="320" actId="20577"/>
          <ac:spMkLst>
            <pc:docMk/>
            <pc:sldMk cId="3861590226" sldId="287"/>
            <ac:spMk id="8" creationId="{D793AE9B-2F25-4C41-9D6F-BF89A5F8430E}"/>
          </ac:spMkLst>
        </pc:spChg>
      </pc:sldChg>
      <pc:sldChg chg="modSp">
        <pc:chgData name="Delhomme, Lucie" userId="b4dffc40-4e9a-4ca1-8742-930a73887da7" providerId="ADAL" clId="{D72F1E3A-1122-49D4-AE2F-B0CA3D972885}" dt="2020-11-24T17:03:50.201" v="342" actId="20577"/>
        <pc:sldMkLst>
          <pc:docMk/>
          <pc:sldMk cId="1633017100" sldId="296"/>
        </pc:sldMkLst>
        <pc:spChg chg="mod">
          <ac:chgData name="Delhomme, Lucie" userId="b4dffc40-4e9a-4ca1-8742-930a73887da7" providerId="ADAL" clId="{D72F1E3A-1122-49D4-AE2F-B0CA3D972885}" dt="2020-11-24T17:03:50.201" v="342" actId="20577"/>
          <ac:spMkLst>
            <pc:docMk/>
            <pc:sldMk cId="1633017100" sldId="296"/>
            <ac:spMk id="3" creationId="{558EB02F-2E8A-4697-8451-29C7F1FCFFD5}"/>
          </ac:spMkLst>
        </pc:spChg>
      </pc:sldChg>
      <pc:sldChg chg="modSp addCm delCm">
        <pc:chgData name="Delhomme, Lucie" userId="b4dffc40-4e9a-4ca1-8742-930a73887da7" providerId="ADAL" clId="{D72F1E3A-1122-49D4-AE2F-B0CA3D972885}" dt="2020-11-24T17:09:50.342" v="406" actId="20577"/>
        <pc:sldMkLst>
          <pc:docMk/>
          <pc:sldMk cId="527150168" sldId="300"/>
        </pc:sldMkLst>
        <pc:spChg chg="mod">
          <ac:chgData name="Delhomme, Lucie" userId="b4dffc40-4e9a-4ca1-8742-930a73887da7" providerId="ADAL" clId="{D72F1E3A-1122-49D4-AE2F-B0CA3D972885}" dt="2020-11-24T17:09:50.342" v="406" actId="20577"/>
          <ac:spMkLst>
            <pc:docMk/>
            <pc:sldMk cId="527150168" sldId="300"/>
            <ac:spMk id="3" creationId="{7F1FB535-DBC8-494D-BEB8-FBE63E762493}"/>
          </ac:spMkLst>
        </pc:spChg>
      </pc:sldChg>
    </pc:docChg>
  </pc:docChgLst>
  <pc:docChgLst>
    <pc:chgData name="Bastien, Nathalie" userId="96de387d-4f29-4fc1-956a-82532ca154d7" providerId="ADAL" clId="{16B3E727-277A-4019-A885-B501CC265691}"/>
    <pc:docChg chg="undo custSel modSld">
      <pc:chgData name="Bastien, Nathalie" userId="96de387d-4f29-4fc1-956a-82532ca154d7" providerId="ADAL" clId="{16B3E727-277A-4019-A885-B501CC265691}" dt="2020-11-24T18:14:49.103" v="1812" actId="1592"/>
      <pc:docMkLst>
        <pc:docMk/>
      </pc:docMkLst>
      <pc:sldChg chg="modSp mod">
        <pc:chgData name="Bastien, Nathalie" userId="96de387d-4f29-4fc1-956a-82532ca154d7" providerId="ADAL" clId="{16B3E727-277A-4019-A885-B501CC265691}" dt="2020-11-24T13:49:57.287" v="799" actId="20577"/>
        <pc:sldMkLst>
          <pc:docMk/>
          <pc:sldMk cId="3665141791" sldId="257"/>
        </pc:sldMkLst>
        <pc:spChg chg="mod">
          <ac:chgData name="Bastien, Nathalie" userId="96de387d-4f29-4fc1-956a-82532ca154d7" providerId="ADAL" clId="{16B3E727-277A-4019-A885-B501CC265691}" dt="2020-11-24T13:49:57.287" v="799" actId="20577"/>
          <ac:spMkLst>
            <pc:docMk/>
            <pc:sldMk cId="3665141791" sldId="257"/>
            <ac:spMk id="3" creationId="{7D0393E2-4015-47E1-8B81-CE505511D7B9}"/>
          </ac:spMkLst>
        </pc:spChg>
      </pc:sldChg>
      <pc:sldChg chg="modSp mod">
        <pc:chgData name="Bastien, Nathalie" userId="96de387d-4f29-4fc1-956a-82532ca154d7" providerId="ADAL" clId="{16B3E727-277A-4019-A885-B501CC265691}" dt="2020-11-24T18:07:59.649" v="1774" actId="20577"/>
        <pc:sldMkLst>
          <pc:docMk/>
          <pc:sldMk cId="3922898713" sldId="258"/>
        </pc:sldMkLst>
        <pc:spChg chg="mod">
          <ac:chgData name="Bastien, Nathalie" userId="96de387d-4f29-4fc1-956a-82532ca154d7" providerId="ADAL" clId="{16B3E727-277A-4019-A885-B501CC265691}" dt="2020-11-11T21:24:08.172" v="147" actId="20577"/>
          <ac:spMkLst>
            <pc:docMk/>
            <pc:sldMk cId="3922898713" sldId="258"/>
            <ac:spMk id="2" creationId="{7CE44749-4266-4D3C-94BC-020E35898A79}"/>
          </ac:spMkLst>
        </pc:spChg>
        <pc:spChg chg="mod">
          <ac:chgData name="Bastien, Nathalie" userId="96de387d-4f29-4fc1-956a-82532ca154d7" providerId="ADAL" clId="{16B3E727-277A-4019-A885-B501CC265691}" dt="2020-11-24T18:07:59.649" v="1774" actId="20577"/>
          <ac:spMkLst>
            <pc:docMk/>
            <pc:sldMk cId="3922898713" sldId="258"/>
            <ac:spMk id="3" creationId="{20EEC4A1-2BEC-4D3D-8E20-7D533EE814B2}"/>
          </ac:spMkLst>
        </pc:spChg>
      </pc:sldChg>
      <pc:sldChg chg="modSp mod">
        <pc:chgData name="Bastien, Nathalie" userId="96de387d-4f29-4fc1-956a-82532ca154d7" providerId="ADAL" clId="{16B3E727-277A-4019-A885-B501CC265691}" dt="2020-11-24T14:44:43.688" v="1743" actId="20577"/>
        <pc:sldMkLst>
          <pc:docMk/>
          <pc:sldMk cId="4027886797" sldId="259"/>
        </pc:sldMkLst>
        <pc:spChg chg="mod">
          <ac:chgData name="Bastien, Nathalie" userId="96de387d-4f29-4fc1-956a-82532ca154d7" providerId="ADAL" clId="{16B3E727-277A-4019-A885-B501CC265691}" dt="2020-11-24T14:44:43.688" v="1743" actId="20577"/>
          <ac:spMkLst>
            <pc:docMk/>
            <pc:sldMk cId="4027886797" sldId="259"/>
            <ac:spMk id="3" creationId="{186FA5A4-A0C0-4236-85BE-8285CAB1A4C7}"/>
          </ac:spMkLst>
        </pc:spChg>
        <pc:spChg chg="mod">
          <ac:chgData name="Bastien, Nathalie" userId="96de387d-4f29-4fc1-956a-82532ca154d7" providerId="ADAL" clId="{16B3E727-277A-4019-A885-B501CC265691}" dt="2020-11-24T14:33:00.809" v="1741" actId="20577"/>
          <ac:spMkLst>
            <pc:docMk/>
            <pc:sldMk cId="4027886797" sldId="259"/>
            <ac:spMk id="6" creationId="{DCED5E8C-07E2-447B-AA4C-6A8370ABE277}"/>
          </ac:spMkLst>
        </pc:spChg>
      </pc:sldChg>
      <pc:sldChg chg="modSp mod delCm">
        <pc:chgData name="Bastien, Nathalie" userId="96de387d-4f29-4fc1-956a-82532ca154d7" providerId="ADAL" clId="{16B3E727-277A-4019-A885-B501CC265691}" dt="2020-11-11T21:30:49.109" v="422" actId="1592"/>
        <pc:sldMkLst>
          <pc:docMk/>
          <pc:sldMk cId="3742170053" sldId="261"/>
        </pc:sldMkLst>
        <pc:spChg chg="mod">
          <ac:chgData name="Bastien, Nathalie" userId="96de387d-4f29-4fc1-956a-82532ca154d7" providerId="ADAL" clId="{16B3E727-277A-4019-A885-B501CC265691}" dt="2020-11-11T21:30:47.091" v="421" actId="1076"/>
          <ac:spMkLst>
            <pc:docMk/>
            <pc:sldMk cId="3742170053" sldId="261"/>
            <ac:spMk id="5" creationId="{40A768F4-D1C0-47C1-B9D4-B9E34F06CC83}"/>
          </ac:spMkLst>
        </pc:spChg>
      </pc:sldChg>
      <pc:sldChg chg="delSp modSp mod delCm">
        <pc:chgData name="Bastien, Nathalie" userId="96de387d-4f29-4fc1-956a-82532ca154d7" providerId="ADAL" clId="{16B3E727-277A-4019-A885-B501CC265691}" dt="2020-11-24T14:45:09.950" v="1745" actId="20577"/>
        <pc:sldMkLst>
          <pc:docMk/>
          <pc:sldMk cId="2384055165" sldId="262"/>
        </pc:sldMkLst>
        <pc:spChg chg="mod">
          <ac:chgData name="Bastien, Nathalie" userId="96de387d-4f29-4fc1-956a-82532ca154d7" providerId="ADAL" clId="{16B3E727-277A-4019-A885-B501CC265691}" dt="2020-11-24T13:51:58.831" v="831" actId="20577"/>
          <ac:spMkLst>
            <pc:docMk/>
            <pc:sldMk cId="2384055165" sldId="262"/>
            <ac:spMk id="3" creationId="{013D5396-192C-483E-A245-C4FFE8DA6F8E}"/>
          </ac:spMkLst>
        </pc:spChg>
        <pc:spChg chg="del">
          <ac:chgData name="Bastien, Nathalie" userId="96de387d-4f29-4fc1-956a-82532ca154d7" providerId="ADAL" clId="{16B3E727-277A-4019-A885-B501CC265691}" dt="2020-11-24T13:52:57.433" v="832" actId="478"/>
          <ac:spMkLst>
            <pc:docMk/>
            <pc:sldMk cId="2384055165" sldId="262"/>
            <ac:spMk id="5" creationId="{85CFA68E-FFC8-47B7-9F13-4A9BE9D2295B}"/>
          </ac:spMkLst>
        </pc:spChg>
        <pc:spChg chg="mod">
          <ac:chgData name="Bastien, Nathalie" userId="96de387d-4f29-4fc1-956a-82532ca154d7" providerId="ADAL" clId="{16B3E727-277A-4019-A885-B501CC265691}" dt="2020-11-24T14:45:09.950" v="1745" actId="20577"/>
          <ac:spMkLst>
            <pc:docMk/>
            <pc:sldMk cId="2384055165" sldId="262"/>
            <ac:spMk id="12" creationId="{89E92842-08CB-49D0-94B1-55D12A584D46}"/>
          </ac:spMkLst>
        </pc:spChg>
      </pc:sldChg>
      <pc:sldChg chg="modSp mod delCm">
        <pc:chgData name="Bastien, Nathalie" userId="96de387d-4f29-4fc1-956a-82532ca154d7" providerId="ADAL" clId="{16B3E727-277A-4019-A885-B501CC265691}" dt="2020-11-17T14:12:09.086" v="710" actId="20577"/>
        <pc:sldMkLst>
          <pc:docMk/>
          <pc:sldMk cId="3765984029" sldId="264"/>
        </pc:sldMkLst>
        <pc:spChg chg="mod">
          <ac:chgData name="Bastien, Nathalie" userId="96de387d-4f29-4fc1-956a-82532ca154d7" providerId="ADAL" clId="{16B3E727-277A-4019-A885-B501CC265691}" dt="2020-11-17T14:12:09.086" v="710" actId="20577"/>
          <ac:spMkLst>
            <pc:docMk/>
            <pc:sldMk cId="3765984029" sldId="264"/>
            <ac:spMk id="3" creationId="{6C326FBC-DC63-4042-9554-47D184BFB0BA}"/>
          </ac:spMkLst>
        </pc:spChg>
      </pc:sldChg>
      <pc:sldChg chg="modSp addCm delCm modCm">
        <pc:chgData name="Bastien, Nathalie" userId="96de387d-4f29-4fc1-956a-82532ca154d7" providerId="ADAL" clId="{16B3E727-277A-4019-A885-B501CC265691}" dt="2020-11-24T18:11:10.725" v="1788" actId="1592"/>
        <pc:sldMkLst>
          <pc:docMk/>
          <pc:sldMk cId="1225494689" sldId="265"/>
        </pc:sldMkLst>
        <pc:graphicFrameChg chg="mod">
          <ac:chgData name="Bastien, Nathalie" userId="96de387d-4f29-4fc1-956a-82532ca154d7" providerId="ADAL" clId="{16B3E727-277A-4019-A885-B501CC265691}" dt="2020-11-24T18:10:56.321" v="1787" actId="20577"/>
          <ac:graphicFrameMkLst>
            <pc:docMk/>
            <pc:sldMk cId="1225494689" sldId="265"/>
            <ac:graphicFrameMk id="5" creationId="{55DCC685-CA9C-423E-9838-42E3C183BA24}"/>
          </ac:graphicFrameMkLst>
        </pc:graphicFrameChg>
      </pc:sldChg>
      <pc:sldChg chg="delCm">
        <pc:chgData name="Bastien, Nathalie" userId="96de387d-4f29-4fc1-956a-82532ca154d7" providerId="ADAL" clId="{16B3E727-277A-4019-A885-B501CC265691}" dt="2020-11-24T18:11:55.154" v="1809" actId="1592"/>
        <pc:sldMkLst>
          <pc:docMk/>
          <pc:sldMk cId="671675500" sldId="266"/>
        </pc:sldMkLst>
      </pc:sldChg>
      <pc:sldChg chg="modSp">
        <pc:chgData name="Bastien, Nathalie" userId="96de387d-4f29-4fc1-956a-82532ca154d7" providerId="ADAL" clId="{16B3E727-277A-4019-A885-B501CC265691}" dt="2020-11-24T13:58:08.394" v="909" actId="20577"/>
        <pc:sldMkLst>
          <pc:docMk/>
          <pc:sldMk cId="3773587595" sldId="267"/>
        </pc:sldMkLst>
        <pc:graphicFrameChg chg="mod">
          <ac:chgData name="Bastien, Nathalie" userId="96de387d-4f29-4fc1-956a-82532ca154d7" providerId="ADAL" clId="{16B3E727-277A-4019-A885-B501CC265691}" dt="2020-11-24T13:58:08.394" v="909" actId="20577"/>
          <ac:graphicFrameMkLst>
            <pc:docMk/>
            <pc:sldMk cId="3773587595" sldId="267"/>
            <ac:graphicFrameMk id="5" creationId="{CD204B92-066E-42CA-A62D-20EE04759793}"/>
          </ac:graphicFrameMkLst>
        </pc:graphicFrameChg>
      </pc:sldChg>
      <pc:sldChg chg="addSp modSp mod delCm">
        <pc:chgData name="Bastien, Nathalie" userId="96de387d-4f29-4fc1-956a-82532ca154d7" providerId="ADAL" clId="{16B3E727-277A-4019-A885-B501CC265691}" dt="2020-11-17T14:14:55.191" v="780" actId="1076"/>
        <pc:sldMkLst>
          <pc:docMk/>
          <pc:sldMk cId="1930296082" sldId="269"/>
        </pc:sldMkLst>
        <pc:spChg chg="add mod">
          <ac:chgData name="Bastien, Nathalie" userId="96de387d-4f29-4fc1-956a-82532ca154d7" providerId="ADAL" clId="{16B3E727-277A-4019-A885-B501CC265691}" dt="2020-11-11T21:34:45.885" v="463" actId="20577"/>
          <ac:spMkLst>
            <pc:docMk/>
            <pc:sldMk cId="1930296082" sldId="269"/>
            <ac:spMk id="7" creationId="{62AF21C3-5A8D-4861-BEBD-E8409C4DEB51}"/>
          </ac:spMkLst>
        </pc:spChg>
        <pc:graphicFrameChg chg="mod">
          <ac:chgData name="Bastien, Nathalie" userId="96de387d-4f29-4fc1-956a-82532ca154d7" providerId="ADAL" clId="{16B3E727-277A-4019-A885-B501CC265691}" dt="2020-11-17T14:14:55.191" v="780" actId="1076"/>
          <ac:graphicFrameMkLst>
            <pc:docMk/>
            <pc:sldMk cId="1930296082" sldId="269"/>
            <ac:graphicFrameMk id="6" creationId="{2B5C2E93-4730-4EE4-A4B2-5DCDF91EA38A}"/>
          </ac:graphicFrameMkLst>
        </pc:graphicFrameChg>
      </pc:sldChg>
      <pc:sldChg chg="modSp mod delCm modCm">
        <pc:chgData name="Bastien, Nathalie" userId="96de387d-4f29-4fc1-956a-82532ca154d7" providerId="ADAL" clId="{16B3E727-277A-4019-A885-B501CC265691}" dt="2020-11-24T14:02:34.200" v="969" actId="20577"/>
        <pc:sldMkLst>
          <pc:docMk/>
          <pc:sldMk cId="1339766623" sldId="270"/>
        </pc:sldMkLst>
        <pc:spChg chg="mod">
          <ac:chgData name="Bastien, Nathalie" userId="96de387d-4f29-4fc1-956a-82532ca154d7" providerId="ADAL" clId="{16B3E727-277A-4019-A885-B501CC265691}" dt="2020-11-24T14:02:34.200" v="969" actId="20577"/>
          <ac:spMkLst>
            <pc:docMk/>
            <pc:sldMk cId="1339766623" sldId="270"/>
            <ac:spMk id="3" creationId="{3D701D5F-816B-43FF-A561-8A9BB12290AE}"/>
          </ac:spMkLst>
        </pc:spChg>
        <pc:spChg chg="mod">
          <ac:chgData name="Bastien, Nathalie" userId="96de387d-4f29-4fc1-956a-82532ca154d7" providerId="ADAL" clId="{16B3E727-277A-4019-A885-B501CC265691}" dt="2020-11-24T14:02:14.263" v="947" actId="27636"/>
          <ac:spMkLst>
            <pc:docMk/>
            <pc:sldMk cId="1339766623" sldId="270"/>
            <ac:spMk id="9" creationId="{3B2BCD3D-E307-4DC6-9514-1E7E9ECBD1F2}"/>
          </ac:spMkLst>
        </pc:spChg>
      </pc:sldChg>
      <pc:sldChg chg="modSp delCm">
        <pc:chgData name="Bastien, Nathalie" userId="96de387d-4f29-4fc1-956a-82532ca154d7" providerId="ADAL" clId="{16B3E727-277A-4019-A885-B501CC265691}" dt="2020-11-24T14:04:21.904" v="1070" actId="20577"/>
        <pc:sldMkLst>
          <pc:docMk/>
          <pc:sldMk cId="743373174" sldId="271"/>
        </pc:sldMkLst>
        <pc:graphicFrameChg chg="mod">
          <ac:chgData name="Bastien, Nathalie" userId="96de387d-4f29-4fc1-956a-82532ca154d7" providerId="ADAL" clId="{16B3E727-277A-4019-A885-B501CC265691}" dt="2020-11-24T14:04:21.904" v="1070" actId="20577"/>
          <ac:graphicFrameMkLst>
            <pc:docMk/>
            <pc:sldMk cId="743373174" sldId="271"/>
            <ac:graphicFrameMk id="6" creationId="{DD170C3A-1AA8-4712-AECE-B81AD01407CF}"/>
          </ac:graphicFrameMkLst>
        </pc:graphicFrameChg>
      </pc:sldChg>
      <pc:sldChg chg="modSp mod delCm">
        <pc:chgData name="Bastien, Nathalie" userId="96de387d-4f29-4fc1-956a-82532ca154d7" providerId="ADAL" clId="{16B3E727-277A-4019-A885-B501CC265691}" dt="2020-11-24T14:45:20.393" v="1746" actId="20577"/>
        <pc:sldMkLst>
          <pc:docMk/>
          <pc:sldMk cId="3024306944" sldId="272"/>
        </pc:sldMkLst>
        <pc:spChg chg="mod">
          <ac:chgData name="Bastien, Nathalie" userId="96de387d-4f29-4fc1-956a-82532ca154d7" providerId="ADAL" clId="{16B3E727-277A-4019-A885-B501CC265691}" dt="2020-11-11T21:37:21.573" v="513" actId="20577"/>
          <ac:spMkLst>
            <pc:docMk/>
            <pc:sldMk cId="3024306944" sldId="272"/>
            <ac:spMk id="2" creationId="{5054343F-4ABD-4019-8419-A2B083AE9318}"/>
          </ac:spMkLst>
        </pc:spChg>
        <pc:spChg chg="mod">
          <ac:chgData name="Bastien, Nathalie" userId="96de387d-4f29-4fc1-956a-82532ca154d7" providerId="ADAL" clId="{16B3E727-277A-4019-A885-B501CC265691}" dt="2020-11-24T14:45:20.393" v="1746" actId="20577"/>
          <ac:spMkLst>
            <pc:docMk/>
            <pc:sldMk cId="3024306944" sldId="272"/>
            <ac:spMk id="3" creationId="{897C1A73-25D6-4908-AB8D-E0809249A5AD}"/>
          </ac:spMkLst>
        </pc:spChg>
      </pc:sldChg>
      <pc:sldChg chg="modSp">
        <pc:chgData name="Bastien, Nathalie" userId="96de387d-4f29-4fc1-956a-82532ca154d7" providerId="ADAL" clId="{16B3E727-277A-4019-A885-B501CC265691}" dt="2020-11-24T14:07:15.310" v="1203" actId="20577"/>
        <pc:sldMkLst>
          <pc:docMk/>
          <pc:sldMk cId="3990751192" sldId="273"/>
        </pc:sldMkLst>
        <pc:graphicFrameChg chg="mod">
          <ac:chgData name="Bastien, Nathalie" userId="96de387d-4f29-4fc1-956a-82532ca154d7" providerId="ADAL" clId="{16B3E727-277A-4019-A885-B501CC265691}" dt="2020-11-24T14:07:15.310" v="1203" actId="20577"/>
          <ac:graphicFrameMkLst>
            <pc:docMk/>
            <pc:sldMk cId="3990751192" sldId="273"/>
            <ac:graphicFrameMk id="6" creationId="{C5314E06-1563-402A-A53E-A6D4E2ADEEDE}"/>
          </ac:graphicFrameMkLst>
        </pc:graphicFrameChg>
      </pc:sldChg>
      <pc:sldChg chg="delCm">
        <pc:chgData name="Bastien, Nathalie" userId="96de387d-4f29-4fc1-956a-82532ca154d7" providerId="ADAL" clId="{16B3E727-277A-4019-A885-B501CC265691}" dt="2020-11-24T14:07:35.249" v="1204" actId="1592"/>
        <pc:sldMkLst>
          <pc:docMk/>
          <pc:sldMk cId="3003444840" sldId="274"/>
        </pc:sldMkLst>
      </pc:sldChg>
      <pc:sldChg chg="modSp mod">
        <pc:chgData name="Bastien, Nathalie" userId="96de387d-4f29-4fc1-956a-82532ca154d7" providerId="ADAL" clId="{16B3E727-277A-4019-A885-B501CC265691}" dt="2020-11-24T14:08:05.349" v="1218" actId="20577"/>
        <pc:sldMkLst>
          <pc:docMk/>
          <pc:sldMk cId="1654680640" sldId="275"/>
        </pc:sldMkLst>
        <pc:spChg chg="mod">
          <ac:chgData name="Bastien, Nathalie" userId="96de387d-4f29-4fc1-956a-82532ca154d7" providerId="ADAL" clId="{16B3E727-277A-4019-A885-B501CC265691}" dt="2020-11-24T14:08:05.349" v="1218" actId="20577"/>
          <ac:spMkLst>
            <pc:docMk/>
            <pc:sldMk cId="1654680640" sldId="275"/>
            <ac:spMk id="2" creationId="{7BD5A72B-0C7A-4F7E-8C75-5DF449821E3A}"/>
          </ac:spMkLst>
        </pc:spChg>
      </pc:sldChg>
      <pc:sldChg chg="modSp mod">
        <pc:chgData name="Bastien, Nathalie" userId="96de387d-4f29-4fc1-956a-82532ca154d7" providerId="ADAL" clId="{16B3E727-277A-4019-A885-B501CC265691}" dt="2020-11-24T14:45:37.017" v="1747" actId="20577"/>
        <pc:sldMkLst>
          <pc:docMk/>
          <pc:sldMk cId="2947433864" sldId="277"/>
        </pc:sldMkLst>
        <pc:spChg chg="mod">
          <ac:chgData name="Bastien, Nathalie" userId="96de387d-4f29-4fc1-956a-82532ca154d7" providerId="ADAL" clId="{16B3E727-277A-4019-A885-B501CC265691}" dt="2020-11-24T14:45:37.017" v="1747" actId="20577"/>
          <ac:spMkLst>
            <pc:docMk/>
            <pc:sldMk cId="2947433864" sldId="277"/>
            <ac:spMk id="7" creationId="{EA5341D3-BEB4-4C8A-9E4C-B72B112C96F2}"/>
          </ac:spMkLst>
        </pc:spChg>
        <pc:graphicFrameChg chg="mod">
          <ac:chgData name="Bastien, Nathalie" userId="96de387d-4f29-4fc1-956a-82532ca154d7" providerId="ADAL" clId="{16B3E727-277A-4019-A885-B501CC265691}" dt="2020-11-24T14:09:26.817" v="1283" actId="20577"/>
          <ac:graphicFrameMkLst>
            <pc:docMk/>
            <pc:sldMk cId="2947433864" sldId="277"/>
            <ac:graphicFrameMk id="6" creationId="{9417579D-266E-4E8B-BC99-3CFDEC90B03A}"/>
          </ac:graphicFrameMkLst>
        </pc:graphicFrameChg>
      </pc:sldChg>
      <pc:sldChg chg="addSp delSp modSp mod delCm">
        <pc:chgData name="Bastien, Nathalie" userId="96de387d-4f29-4fc1-956a-82532ca154d7" providerId="ADAL" clId="{16B3E727-277A-4019-A885-B501CC265691}" dt="2020-11-24T18:14:01.155" v="1810" actId="1592"/>
        <pc:sldMkLst>
          <pc:docMk/>
          <pc:sldMk cId="2104164736" sldId="279"/>
        </pc:sldMkLst>
        <pc:spChg chg="mod topLvl">
          <ac:chgData name="Bastien, Nathalie" userId="96de387d-4f29-4fc1-956a-82532ca154d7" providerId="ADAL" clId="{16B3E727-277A-4019-A885-B501CC265691}" dt="2020-11-24T14:11:23.397" v="1288" actId="164"/>
          <ac:spMkLst>
            <pc:docMk/>
            <pc:sldMk cId="2104164736" sldId="279"/>
            <ac:spMk id="5" creationId="{13DCEE38-7072-413F-A3FA-1F2FED3BD089}"/>
          </ac:spMkLst>
        </pc:spChg>
        <pc:spChg chg="mod topLvl">
          <ac:chgData name="Bastien, Nathalie" userId="96de387d-4f29-4fc1-956a-82532ca154d7" providerId="ADAL" clId="{16B3E727-277A-4019-A885-B501CC265691}" dt="2020-11-24T14:11:23.397" v="1288" actId="164"/>
          <ac:spMkLst>
            <pc:docMk/>
            <pc:sldMk cId="2104164736" sldId="279"/>
            <ac:spMk id="7" creationId="{EEE88363-BB04-4612-B932-54A67FAFA336}"/>
          </ac:spMkLst>
        </pc:spChg>
        <pc:spChg chg="mod topLvl">
          <ac:chgData name="Bastien, Nathalie" userId="96de387d-4f29-4fc1-956a-82532ca154d7" providerId="ADAL" clId="{16B3E727-277A-4019-A885-B501CC265691}" dt="2020-11-24T14:11:23.397" v="1288" actId="164"/>
          <ac:spMkLst>
            <pc:docMk/>
            <pc:sldMk cId="2104164736" sldId="279"/>
            <ac:spMk id="8" creationId="{AF29E019-F763-4AC4-9DD8-E6EE3FD85BF5}"/>
          </ac:spMkLst>
        </pc:spChg>
        <pc:spChg chg="mod topLvl">
          <ac:chgData name="Bastien, Nathalie" userId="96de387d-4f29-4fc1-956a-82532ca154d7" providerId="ADAL" clId="{16B3E727-277A-4019-A885-B501CC265691}" dt="2020-11-24T14:11:32.162" v="1289" actId="164"/>
          <ac:spMkLst>
            <pc:docMk/>
            <pc:sldMk cId="2104164736" sldId="279"/>
            <ac:spMk id="9" creationId="{4D15E166-14F2-4C19-8C2E-5894FD6CD28A}"/>
          </ac:spMkLst>
        </pc:spChg>
        <pc:spChg chg="mod topLvl">
          <ac:chgData name="Bastien, Nathalie" userId="96de387d-4f29-4fc1-956a-82532ca154d7" providerId="ADAL" clId="{16B3E727-277A-4019-A885-B501CC265691}" dt="2020-11-24T14:11:32.162" v="1289" actId="164"/>
          <ac:spMkLst>
            <pc:docMk/>
            <pc:sldMk cId="2104164736" sldId="279"/>
            <ac:spMk id="10" creationId="{6A8AAE23-C58A-4A36-A988-DD2B8DAB7C3D}"/>
          </ac:spMkLst>
        </pc:spChg>
        <pc:spChg chg="mod topLvl">
          <ac:chgData name="Bastien, Nathalie" userId="96de387d-4f29-4fc1-956a-82532ca154d7" providerId="ADAL" clId="{16B3E727-277A-4019-A885-B501CC265691}" dt="2020-11-24T14:11:32.162" v="1289" actId="164"/>
          <ac:spMkLst>
            <pc:docMk/>
            <pc:sldMk cId="2104164736" sldId="279"/>
            <ac:spMk id="11" creationId="{28D59291-1094-42CE-8DFD-2FC41E0EBDB4}"/>
          </ac:spMkLst>
        </pc:spChg>
        <pc:spChg chg="mod topLvl">
          <ac:chgData name="Bastien, Nathalie" userId="96de387d-4f29-4fc1-956a-82532ca154d7" providerId="ADAL" clId="{16B3E727-277A-4019-A885-B501CC265691}" dt="2020-11-24T14:11:52.950" v="1290" actId="164"/>
          <ac:spMkLst>
            <pc:docMk/>
            <pc:sldMk cId="2104164736" sldId="279"/>
            <ac:spMk id="12" creationId="{5DFC5EE9-67EC-44D3-9073-9D31B2CE7650}"/>
          </ac:spMkLst>
        </pc:spChg>
        <pc:spChg chg="mod topLvl">
          <ac:chgData name="Bastien, Nathalie" userId="96de387d-4f29-4fc1-956a-82532ca154d7" providerId="ADAL" clId="{16B3E727-277A-4019-A885-B501CC265691}" dt="2020-11-24T14:11:52.950" v="1290" actId="164"/>
          <ac:spMkLst>
            <pc:docMk/>
            <pc:sldMk cId="2104164736" sldId="279"/>
            <ac:spMk id="13" creationId="{ACC1DAB7-C999-4160-A714-0F4D102D84F9}"/>
          </ac:spMkLst>
        </pc:spChg>
        <pc:spChg chg="mod topLvl">
          <ac:chgData name="Bastien, Nathalie" userId="96de387d-4f29-4fc1-956a-82532ca154d7" providerId="ADAL" clId="{16B3E727-277A-4019-A885-B501CC265691}" dt="2020-11-24T14:11:52.950" v="1290" actId="164"/>
          <ac:spMkLst>
            <pc:docMk/>
            <pc:sldMk cId="2104164736" sldId="279"/>
            <ac:spMk id="14" creationId="{2BED3C55-0808-4D82-8199-7A56DD91CEA8}"/>
          </ac:spMkLst>
        </pc:spChg>
        <pc:spChg chg="mod topLvl">
          <ac:chgData name="Bastien, Nathalie" userId="96de387d-4f29-4fc1-956a-82532ca154d7" providerId="ADAL" clId="{16B3E727-277A-4019-A885-B501CC265691}" dt="2020-11-24T14:13:08.396" v="1296" actId="164"/>
          <ac:spMkLst>
            <pc:docMk/>
            <pc:sldMk cId="2104164736" sldId="279"/>
            <ac:spMk id="15" creationId="{FA640F8A-4AB5-4719-9AEB-CED35737AA00}"/>
          </ac:spMkLst>
        </pc:spChg>
        <pc:spChg chg="mod topLvl">
          <ac:chgData name="Bastien, Nathalie" userId="96de387d-4f29-4fc1-956a-82532ca154d7" providerId="ADAL" clId="{16B3E727-277A-4019-A885-B501CC265691}" dt="2020-11-24T14:12:40.351" v="1292" actId="164"/>
          <ac:spMkLst>
            <pc:docMk/>
            <pc:sldMk cId="2104164736" sldId="279"/>
            <ac:spMk id="16" creationId="{6C354B5A-DE02-4F98-848B-18BD1DC80890}"/>
          </ac:spMkLst>
        </pc:spChg>
        <pc:spChg chg="mod topLvl">
          <ac:chgData name="Bastien, Nathalie" userId="96de387d-4f29-4fc1-956a-82532ca154d7" providerId="ADAL" clId="{16B3E727-277A-4019-A885-B501CC265691}" dt="2020-11-24T14:12:40.351" v="1292" actId="164"/>
          <ac:spMkLst>
            <pc:docMk/>
            <pc:sldMk cId="2104164736" sldId="279"/>
            <ac:spMk id="17" creationId="{76ECDE21-4131-425F-A7F6-C37EE55C1FB8}"/>
          </ac:spMkLst>
        </pc:spChg>
        <pc:spChg chg="mod topLvl">
          <ac:chgData name="Bastien, Nathalie" userId="96de387d-4f29-4fc1-956a-82532ca154d7" providerId="ADAL" clId="{16B3E727-277A-4019-A885-B501CC265691}" dt="2020-11-24T14:12:18.153" v="1291" actId="164"/>
          <ac:spMkLst>
            <pc:docMk/>
            <pc:sldMk cId="2104164736" sldId="279"/>
            <ac:spMk id="18" creationId="{AA238FAB-1CD9-4D49-8ABC-3773B908BEB0}"/>
          </ac:spMkLst>
        </pc:spChg>
        <pc:spChg chg="mod topLvl">
          <ac:chgData name="Bastien, Nathalie" userId="96de387d-4f29-4fc1-956a-82532ca154d7" providerId="ADAL" clId="{16B3E727-277A-4019-A885-B501CC265691}" dt="2020-11-24T14:12:18.153" v="1291" actId="164"/>
          <ac:spMkLst>
            <pc:docMk/>
            <pc:sldMk cId="2104164736" sldId="279"/>
            <ac:spMk id="19" creationId="{45C6E6C7-AA44-42FA-9414-1B73D8D79C2C}"/>
          </ac:spMkLst>
        </pc:spChg>
        <pc:spChg chg="mod topLvl">
          <ac:chgData name="Bastien, Nathalie" userId="96de387d-4f29-4fc1-956a-82532ca154d7" providerId="ADAL" clId="{16B3E727-277A-4019-A885-B501CC265691}" dt="2020-11-24T14:12:18.153" v="1291" actId="164"/>
          <ac:spMkLst>
            <pc:docMk/>
            <pc:sldMk cId="2104164736" sldId="279"/>
            <ac:spMk id="20" creationId="{A2689D96-6799-4675-8C7A-F0700A10FC7A}"/>
          </ac:spMkLst>
        </pc:spChg>
        <pc:grpChg chg="del mod">
          <ac:chgData name="Bastien, Nathalie" userId="96de387d-4f29-4fc1-956a-82532ca154d7" providerId="ADAL" clId="{16B3E727-277A-4019-A885-B501CC265691}" dt="2020-11-24T14:11:07.183" v="1287" actId="165"/>
          <ac:grpSpMkLst>
            <pc:docMk/>
            <pc:sldMk cId="2104164736" sldId="279"/>
            <ac:grpSpMk id="3" creationId="{7214009C-A2A3-4740-823C-2CDCD4A3D11D}"/>
          </ac:grpSpMkLst>
        </pc:grpChg>
        <pc:grpChg chg="add mod">
          <ac:chgData name="Bastien, Nathalie" userId="96de387d-4f29-4fc1-956a-82532ca154d7" providerId="ADAL" clId="{16B3E727-277A-4019-A885-B501CC265691}" dt="2020-11-24T14:13:45.113" v="1300" actId="164"/>
          <ac:grpSpMkLst>
            <pc:docMk/>
            <pc:sldMk cId="2104164736" sldId="279"/>
            <ac:grpSpMk id="21" creationId="{A6285BDE-6DF9-4A1F-A1CD-0AFE18CC3627}"/>
          </ac:grpSpMkLst>
        </pc:grpChg>
        <pc:grpChg chg="add mod">
          <ac:chgData name="Bastien, Nathalie" userId="96de387d-4f29-4fc1-956a-82532ca154d7" providerId="ADAL" clId="{16B3E727-277A-4019-A885-B501CC265691}" dt="2020-11-24T14:13:45.113" v="1300" actId="164"/>
          <ac:grpSpMkLst>
            <pc:docMk/>
            <pc:sldMk cId="2104164736" sldId="279"/>
            <ac:grpSpMk id="22" creationId="{0518A5BE-C30A-4DA0-A206-A7FE1D2AAEDF}"/>
          </ac:grpSpMkLst>
        </pc:grpChg>
        <pc:grpChg chg="add mod">
          <ac:chgData name="Bastien, Nathalie" userId="96de387d-4f29-4fc1-956a-82532ca154d7" providerId="ADAL" clId="{16B3E727-277A-4019-A885-B501CC265691}" dt="2020-11-24T14:13:45.113" v="1300" actId="164"/>
          <ac:grpSpMkLst>
            <pc:docMk/>
            <pc:sldMk cId="2104164736" sldId="279"/>
            <ac:grpSpMk id="23" creationId="{1B4D53E4-6C93-4D96-A4CE-98BE3E91651D}"/>
          </ac:grpSpMkLst>
        </pc:grpChg>
        <pc:grpChg chg="add mod">
          <ac:chgData name="Bastien, Nathalie" userId="96de387d-4f29-4fc1-956a-82532ca154d7" providerId="ADAL" clId="{16B3E727-277A-4019-A885-B501CC265691}" dt="2020-11-24T14:13:45.113" v="1300" actId="164"/>
          <ac:grpSpMkLst>
            <pc:docMk/>
            <pc:sldMk cId="2104164736" sldId="279"/>
            <ac:grpSpMk id="24" creationId="{B51AEE1C-E037-4A5B-92EF-17AEA10935BD}"/>
          </ac:grpSpMkLst>
        </pc:grpChg>
        <pc:grpChg chg="add mod">
          <ac:chgData name="Bastien, Nathalie" userId="96de387d-4f29-4fc1-956a-82532ca154d7" providerId="ADAL" clId="{16B3E727-277A-4019-A885-B501CC265691}" dt="2020-11-24T14:13:08.396" v="1296" actId="164"/>
          <ac:grpSpMkLst>
            <pc:docMk/>
            <pc:sldMk cId="2104164736" sldId="279"/>
            <ac:grpSpMk id="25" creationId="{062061F0-C342-4835-B78A-64D6A3026324}"/>
          </ac:grpSpMkLst>
        </pc:grpChg>
        <pc:grpChg chg="add mod">
          <ac:chgData name="Bastien, Nathalie" userId="96de387d-4f29-4fc1-956a-82532ca154d7" providerId="ADAL" clId="{16B3E727-277A-4019-A885-B501CC265691}" dt="2020-11-24T14:13:45.113" v="1300" actId="164"/>
          <ac:grpSpMkLst>
            <pc:docMk/>
            <pc:sldMk cId="2104164736" sldId="279"/>
            <ac:grpSpMk id="26" creationId="{2FE83E7A-B3AC-41A4-8133-45163B15479F}"/>
          </ac:grpSpMkLst>
        </pc:grpChg>
        <pc:grpChg chg="add mod">
          <ac:chgData name="Bastien, Nathalie" userId="96de387d-4f29-4fc1-956a-82532ca154d7" providerId="ADAL" clId="{16B3E727-277A-4019-A885-B501CC265691}" dt="2020-11-24T14:13:45.113" v="1300" actId="164"/>
          <ac:grpSpMkLst>
            <pc:docMk/>
            <pc:sldMk cId="2104164736" sldId="279"/>
            <ac:grpSpMk id="27" creationId="{9C26D65F-9C27-44FA-85FE-34866D726612}"/>
          </ac:grpSpMkLst>
        </pc:grpChg>
        <pc:graphicFrameChg chg="del mod">
          <ac:chgData name="Bastien, Nathalie" userId="96de387d-4f29-4fc1-956a-82532ca154d7" providerId="ADAL" clId="{16B3E727-277A-4019-A885-B501CC265691}" dt="2020-11-24T14:10:43.456" v="1285" actId="18245"/>
          <ac:graphicFrameMkLst>
            <pc:docMk/>
            <pc:sldMk cId="2104164736" sldId="279"/>
            <ac:graphicFrameMk id="6" creationId="{E4495C45-7F1F-46F9-9CA0-5EA38EC15369}"/>
          </ac:graphicFrameMkLst>
        </pc:graphicFrameChg>
      </pc:sldChg>
      <pc:sldChg chg="modSp">
        <pc:chgData name="Bastien, Nathalie" userId="96de387d-4f29-4fc1-956a-82532ca154d7" providerId="ADAL" clId="{16B3E727-277A-4019-A885-B501CC265691}" dt="2020-11-24T14:16:15.439" v="1421" actId="20577"/>
        <pc:sldMkLst>
          <pc:docMk/>
          <pc:sldMk cId="2012858353" sldId="281"/>
        </pc:sldMkLst>
        <pc:graphicFrameChg chg="mod">
          <ac:chgData name="Bastien, Nathalie" userId="96de387d-4f29-4fc1-956a-82532ca154d7" providerId="ADAL" clId="{16B3E727-277A-4019-A885-B501CC265691}" dt="2020-11-24T14:16:15.439" v="1421" actId="20577"/>
          <ac:graphicFrameMkLst>
            <pc:docMk/>
            <pc:sldMk cId="2012858353" sldId="281"/>
            <ac:graphicFrameMk id="6" creationId="{2350E548-4BB0-4E7B-AFAD-E658FD6F062D}"/>
          </ac:graphicFrameMkLst>
        </pc:graphicFrameChg>
      </pc:sldChg>
      <pc:sldChg chg="modSp mod delCm">
        <pc:chgData name="Bastien, Nathalie" userId="96de387d-4f29-4fc1-956a-82532ca154d7" providerId="ADAL" clId="{16B3E727-277A-4019-A885-B501CC265691}" dt="2020-11-24T14:17:05.868" v="1460" actId="20577"/>
        <pc:sldMkLst>
          <pc:docMk/>
          <pc:sldMk cId="280010956" sldId="282"/>
        </pc:sldMkLst>
        <pc:spChg chg="mod">
          <ac:chgData name="Bastien, Nathalie" userId="96de387d-4f29-4fc1-956a-82532ca154d7" providerId="ADAL" clId="{16B3E727-277A-4019-A885-B501CC265691}" dt="2020-11-24T14:16:33.238" v="1426" actId="20577"/>
          <ac:spMkLst>
            <pc:docMk/>
            <pc:sldMk cId="280010956" sldId="282"/>
            <ac:spMk id="2" creationId="{541360D9-D7A9-4127-9FB5-02D1310CA65D}"/>
          </ac:spMkLst>
        </pc:spChg>
        <pc:graphicFrameChg chg="mod">
          <ac:chgData name="Bastien, Nathalie" userId="96de387d-4f29-4fc1-956a-82532ca154d7" providerId="ADAL" clId="{16B3E727-277A-4019-A885-B501CC265691}" dt="2020-11-24T14:17:05.868" v="1460" actId="20577"/>
          <ac:graphicFrameMkLst>
            <pc:docMk/>
            <pc:sldMk cId="280010956" sldId="282"/>
            <ac:graphicFrameMk id="6" creationId="{E3C3FDC6-EC3D-420E-94C4-6255811958B0}"/>
          </ac:graphicFrameMkLst>
        </pc:graphicFrameChg>
      </pc:sldChg>
      <pc:sldChg chg="modSp mod">
        <pc:chgData name="Bastien, Nathalie" userId="96de387d-4f29-4fc1-956a-82532ca154d7" providerId="ADAL" clId="{16B3E727-277A-4019-A885-B501CC265691}" dt="2020-11-24T14:17:48.208" v="1504" actId="6549"/>
        <pc:sldMkLst>
          <pc:docMk/>
          <pc:sldMk cId="4253114274" sldId="283"/>
        </pc:sldMkLst>
        <pc:spChg chg="mod">
          <ac:chgData name="Bastien, Nathalie" userId="96de387d-4f29-4fc1-956a-82532ca154d7" providerId="ADAL" clId="{16B3E727-277A-4019-A885-B501CC265691}" dt="2020-11-24T14:17:48.208" v="1504" actId="6549"/>
          <ac:spMkLst>
            <pc:docMk/>
            <pc:sldMk cId="4253114274" sldId="283"/>
            <ac:spMk id="8" creationId="{203EDDCB-6196-4026-BC18-49DF42D3FF86}"/>
          </ac:spMkLst>
        </pc:spChg>
      </pc:sldChg>
      <pc:sldChg chg="modSp mod">
        <pc:chgData name="Bastien, Nathalie" userId="96de387d-4f29-4fc1-956a-82532ca154d7" providerId="ADAL" clId="{16B3E727-277A-4019-A885-B501CC265691}" dt="2020-11-24T14:45:50.431" v="1748" actId="20577"/>
        <pc:sldMkLst>
          <pc:docMk/>
          <pc:sldMk cId="3861590226" sldId="287"/>
        </pc:sldMkLst>
        <pc:spChg chg="mod">
          <ac:chgData name="Bastien, Nathalie" userId="96de387d-4f29-4fc1-956a-82532ca154d7" providerId="ADAL" clId="{16B3E727-277A-4019-A885-B501CC265691}" dt="2020-11-24T14:45:50.431" v="1748" actId="20577"/>
          <ac:spMkLst>
            <pc:docMk/>
            <pc:sldMk cId="3861590226" sldId="287"/>
            <ac:spMk id="8" creationId="{D793AE9B-2F25-4C41-9D6F-BF89A5F8430E}"/>
          </ac:spMkLst>
        </pc:spChg>
      </pc:sldChg>
      <pc:sldChg chg="delCm">
        <pc:chgData name="Bastien, Nathalie" userId="96de387d-4f29-4fc1-956a-82532ca154d7" providerId="ADAL" clId="{16B3E727-277A-4019-A885-B501CC265691}" dt="2020-11-24T14:20:09.375" v="1590" actId="1592"/>
        <pc:sldMkLst>
          <pc:docMk/>
          <pc:sldMk cId="3227327136" sldId="289"/>
        </pc:sldMkLst>
      </pc:sldChg>
      <pc:sldChg chg="modSp mod">
        <pc:chgData name="Bastien, Nathalie" userId="96de387d-4f29-4fc1-956a-82532ca154d7" providerId="ADAL" clId="{16B3E727-277A-4019-A885-B501CC265691}" dt="2020-11-24T14:21:08.319" v="1608" actId="20577"/>
        <pc:sldMkLst>
          <pc:docMk/>
          <pc:sldMk cId="5526174" sldId="291"/>
        </pc:sldMkLst>
        <pc:spChg chg="mod">
          <ac:chgData name="Bastien, Nathalie" userId="96de387d-4f29-4fc1-956a-82532ca154d7" providerId="ADAL" clId="{16B3E727-277A-4019-A885-B501CC265691}" dt="2020-11-24T14:21:07.096" v="1598" actId="27636"/>
          <ac:spMkLst>
            <pc:docMk/>
            <pc:sldMk cId="5526174" sldId="291"/>
            <ac:spMk id="3" creationId="{10322E81-EB3F-4DB7-8D18-4B753B61FD3F}"/>
          </ac:spMkLst>
        </pc:spChg>
        <pc:spChg chg="mod">
          <ac:chgData name="Bastien, Nathalie" userId="96de387d-4f29-4fc1-956a-82532ca154d7" providerId="ADAL" clId="{16B3E727-277A-4019-A885-B501CC265691}" dt="2020-11-24T14:21:08.319" v="1608" actId="20577"/>
          <ac:spMkLst>
            <pc:docMk/>
            <pc:sldMk cId="5526174" sldId="291"/>
            <ac:spMk id="8" creationId="{F1341AB5-62F9-4363-A5D7-90B188404B18}"/>
          </ac:spMkLst>
        </pc:spChg>
      </pc:sldChg>
      <pc:sldChg chg="modSp mod">
        <pc:chgData name="Bastien, Nathalie" userId="96de387d-4f29-4fc1-956a-82532ca154d7" providerId="ADAL" clId="{16B3E727-277A-4019-A885-B501CC265691}" dt="2020-11-24T14:22:01.943" v="1654" actId="20577"/>
        <pc:sldMkLst>
          <pc:docMk/>
          <pc:sldMk cId="1354109532" sldId="292"/>
        </pc:sldMkLst>
        <pc:spChg chg="mod">
          <ac:chgData name="Bastien, Nathalie" userId="96de387d-4f29-4fc1-956a-82532ca154d7" providerId="ADAL" clId="{16B3E727-277A-4019-A885-B501CC265691}" dt="2020-11-24T14:21:43.214" v="1631" actId="20577"/>
          <ac:spMkLst>
            <pc:docMk/>
            <pc:sldMk cId="1354109532" sldId="292"/>
            <ac:spMk id="3" creationId="{AAD72D87-56F3-4B43-8CE7-46CB393B7F2C}"/>
          </ac:spMkLst>
        </pc:spChg>
        <pc:graphicFrameChg chg="mod">
          <ac:chgData name="Bastien, Nathalie" userId="96de387d-4f29-4fc1-956a-82532ca154d7" providerId="ADAL" clId="{16B3E727-277A-4019-A885-B501CC265691}" dt="2020-11-24T14:22:01.943" v="1654" actId="20577"/>
          <ac:graphicFrameMkLst>
            <pc:docMk/>
            <pc:sldMk cId="1354109532" sldId="292"/>
            <ac:graphicFrameMk id="6" creationId="{4EFB01F0-2F46-412C-BA56-604BDE92D48D}"/>
          </ac:graphicFrameMkLst>
        </pc:graphicFrameChg>
      </pc:sldChg>
      <pc:sldChg chg="modSp mod delCm">
        <pc:chgData name="Bastien, Nathalie" userId="96de387d-4f29-4fc1-956a-82532ca154d7" providerId="ADAL" clId="{16B3E727-277A-4019-A885-B501CC265691}" dt="2020-11-24T14:23:08.763" v="1663" actId="207"/>
        <pc:sldMkLst>
          <pc:docMk/>
          <pc:sldMk cId="3963538525" sldId="294"/>
        </pc:sldMkLst>
        <pc:spChg chg="mod">
          <ac:chgData name="Bastien, Nathalie" userId="96de387d-4f29-4fc1-956a-82532ca154d7" providerId="ADAL" clId="{16B3E727-277A-4019-A885-B501CC265691}" dt="2020-11-24T14:23:01.054" v="1661" actId="207"/>
          <ac:spMkLst>
            <pc:docMk/>
            <pc:sldMk cId="3963538525" sldId="294"/>
            <ac:spMk id="6" creationId="{AEFFC25D-4D97-47B6-B576-7FFA8A1103B6}"/>
          </ac:spMkLst>
        </pc:spChg>
        <pc:spChg chg="mod">
          <ac:chgData name="Bastien, Nathalie" userId="96de387d-4f29-4fc1-956a-82532ca154d7" providerId="ADAL" clId="{16B3E727-277A-4019-A885-B501CC265691}" dt="2020-11-24T14:23:04.357" v="1662" actId="207"/>
          <ac:spMkLst>
            <pc:docMk/>
            <pc:sldMk cId="3963538525" sldId="294"/>
            <ac:spMk id="7" creationId="{AFBB4D16-CCCF-4B5A-8BA7-2089F03D706D}"/>
          </ac:spMkLst>
        </pc:spChg>
        <pc:spChg chg="mod">
          <ac:chgData name="Bastien, Nathalie" userId="96de387d-4f29-4fc1-956a-82532ca154d7" providerId="ADAL" clId="{16B3E727-277A-4019-A885-B501CC265691}" dt="2020-11-24T14:23:08.763" v="1663" actId="207"/>
          <ac:spMkLst>
            <pc:docMk/>
            <pc:sldMk cId="3963538525" sldId="294"/>
            <ac:spMk id="8" creationId="{D6454F04-53A4-45C5-9DE5-A5D54E8C73BD}"/>
          </ac:spMkLst>
        </pc:spChg>
        <pc:spChg chg="mod">
          <ac:chgData name="Bastien, Nathalie" userId="96de387d-4f29-4fc1-956a-82532ca154d7" providerId="ADAL" clId="{16B3E727-277A-4019-A885-B501CC265691}" dt="2020-11-24T14:22:57.014" v="1660" actId="207"/>
          <ac:spMkLst>
            <pc:docMk/>
            <pc:sldMk cId="3963538525" sldId="294"/>
            <ac:spMk id="12" creationId="{993EB3F3-9A1B-478B-B48E-EF5E920BFDC9}"/>
          </ac:spMkLst>
        </pc:spChg>
      </pc:sldChg>
      <pc:sldChg chg="modSp mod">
        <pc:chgData name="Bastien, Nathalie" userId="96de387d-4f29-4fc1-956a-82532ca154d7" providerId="ADAL" clId="{16B3E727-277A-4019-A885-B501CC265691}" dt="2020-11-24T14:23:34.610" v="1678" actId="20577"/>
        <pc:sldMkLst>
          <pc:docMk/>
          <pc:sldMk cId="1633017100" sldId="296"/>
        </pc:sldMkLst>
        <pc:spChg chg="mod">
          <ac:chgData name="Bastien, Nathalie" userId="96de387d-4f29-4fc1-956a-82532ca154d7" providerId="ADAL" clId="{16B3E727-277A-4019-A885-B501CC265691}" dt="2020-11-24T14:23:34.610" v="1678" actId="20577"/>
          <ac:spMkLst>
            <pc:docMk/>
            <pc:sldMk cId="1633017100" sldId="296"/>
            <ac:spMk id="3" creationId="{558EB02F-2E8A-4697-8451-29C7F1FCFFD5}"/>
          </ac:spMkLst>
        </pc:spChg>
      </pc:sldChg>
      <pc:sldChg chg="modSp">
        <pc:chgData name="Bastien, Nathalie" userId="96de387d-4f29-4fc1-956a-82532ca154d7" providerId="ADAL" clId="{16B3E727-277A-4019-A885-B501CC265691}" dt="2020-11-24T14:24:02.380" v="1698" actId="20577"/>
        <pc:sldMkLst>
          <pc:docMk/>
          <pc:sldMk cId="980071065" sldId="297"/>
        </pc:sldMkLst>
        <pc:graphicFrameChg chg="mod">
          <ac:chgData name="Bastien, Nathalie" userId="96de387d-4f29-4fc1-956a-82532ca154d7" providerId="ADAL" clId="{16B3E727-277A-4019-A885-B501CC265691}" dt="2020-11-24T14:24:02.380" v="1698" actId="20577"/>
          <ac:graphicFrameMkLst>
            <pc:docMk/>
            <pc:sldMk cId="980071065" sldId="297"/>
            <ac:graphicFrameMk id="6" creationId="{6285DE04-6D43-4A4C-86DA-26C5F00EAFA8}"/>
          </ac:graphicFrameMkLst>
        </pc:graphicFrameChg>
      </pc:sldChg>
      <pc:sldChg chg="modSp mod delCm">
        <pc:chgData name="Bastien, Nathalie" userId="96de387d-4f29-4fc1-956a-82532ca154d7" providerId="ADAL" clId="{16B3E727-277A-4019-A885-B501CC265691}" dt="2020-11-24T14:24:58.715" v="1702" actId="20577"/>
        <pc:sldMkLst>
          <pc:docMk/>
          <pc:sldMk cId="3288530358" sldId="299"/>
        </pc:sldMkLst>
        <pc:spChg chg="mod">
          <ac:chgData name="Bastien, Nathalie" userId="96de387d-4f29-4fc1-956a-82532ca154d7" providerId="ADAL" clId="{16B3E727-277A-4019-A885-B501CC265691}" dt="2020-11-24T14:24:58.715" v="1702" actId="20577"/>
          <ac:spMkLst>
            <pc:docMk/>
            <pc:sldMk cId="3288530358" sldId="299"/>
            <ac:spMk id="3" creationId="{14A04378-11D2-437F-997C-93486BC4CC1A}"/>
          </ac:spMkLst>
        </pc:spChg>
      </pc:sldChg>
      <pc:sldChg chg="delCm">
        <pc:chgData name="Bastien, Nathalie" userId="96de387d-4f29-4fc1-956a-82532ca154d7" providerId="ADAL" clId="{16B3E727-277A-4019-A885-B501CC265691}" dt="2020-11-24T14:25:05.122" v="1703" actId="1592"/>
        <pc:sldMkLst>
          <pc:docMk/>
          <pc:sldMk cId="2516458672" sldId="301"/>
        </pc:sldMkLst>
      </pc:sldChg>
      <pc:sldChg chg="modSp mod">
        <pc:chgData name="Bastien, Nathalie" userId="96de387d-4f29-4fc1-956a-82532ca154d7" providerId="ADAL" clId="{16B3E727-277A-4019-A885-B501CC265691}" dt="2020-11-24T14:44:49.929" v="1744" actId="20577"/>
        <pc:sldMkLst>
          <pc:docMk/>
          <pc:sldMk cId="3276174072" sldId="304"/>
        </pc:sldMkLst>
        <pc:spChg chg="mod">
          <ac:chgData name="Bastien, Nathalie" userId="96de387d-4f29-4fc1-956a-82532ca154d7" providerId="ADAL" clId="{16B3E727-277A-4019-A885-B501CC265691}" dt="2020-11-24T14:44:49.929" v="1744" actId="20577"/>
          <ac:spMkLst>
            <pc:docMk/>
            <pc:sldMk cId="3276174072" sldId="304"/>
            <ac:spMk id="3" creationId="{5D5D6A64-313B-48F3-81F9-67F6F96A2E5F}"/>
          </ac:spMkLst>
        </pc:spChg>
      </pc:sldChg>
      <pc:sldChg chg="modSp">
        <pc:chgData name="Bastien, Nathalie" userId="96de387d-4f29-4fc1-956a-82532ca154d7" providerId="ADAL" clId="{16B3E727-277A-4019-A885-B501CC265691}" dt="2020-11-24T18:11:44.301" v="1808"/>
        <pc:sldMkLst>
          <pc:docMk/>
          <pc:sldMk cId="2380766369" sldId="305"/>
        </pc:sldMkLst>
        <pc:graphicFrameChg chg="mod">
          <ac:chgData name="Bastien, Nathalie" userId="96de387d-4f29-4fc1-956a-82532ca154d7" providerId="ADAL" clId="{16B3E727-277A-4019-A885-B501CC265691}" dt="2020-11-24T18:11:44.301" v="1808"/>
          <ac:graphicFrameMkLst>
            <pc:docMk/>
            <pc:sldMk cId="2380766369" sldId="305"/>
            <ac:graphicFrameMk id="5" creationId="{55DCC685-CA9C-423E-9838-42E3C183BA24}"/>
          </ac:graphicFrameMkLst>
        </pc:graphicFrameChg>
      </pc:sldChg>
      <pc:sldChg chg="modSp mod">
        <pc:chgData name="Bastien, Nathalie" userId="96de387d-4f29-4fc1-956a-82532ca154d7" providerId="ADAL" clId="{16B3E727-277A-4019-A885-B501CC265691}" dt="2020-11-17T14:07:57.076" v="631" actId="20577"/>
        <pc:sldMkLst>
          <pc:docMk/>
          <pc:sldMk cId="2337624672" sldId="306"/>
        </pc:sldMkLst>
        <pc:spChg chg="mod">
          <ac:chgData name="Bastien, Nathalie" userId="96de387d-4f29-4fc1-956a-82532ca154d7" providerId="ADAL" clId="{16B3E727-277A-4019-A885-B501CC265691}" dt="2020-11-17T14:07:57.076" v="631" actId="20577"/>
          <ac:spMkLst>
            <pc:docMk/>
            <pc:sldMk cId="2337624672" sldId="306"/>
            <ac:spMk id="3" creationId="{5C6152C4-6E83-4CFD-8D48-2CA3E102C35F}"/>
          </ac:spMkLst>
        </pc:spChg>
      </pc:sldChg>
      <pc:sldChg chg="delCm">
        <pc:chgData name="Bastien, Nathalie" userId="96de387d-4f29-4fc1-956a-82532ca154d7" providerId="ADAL" clId="{16B3E727-277A-4019-A885-B501CC265691}" dt="2020-11-24T18:14:13.476" v="1811" actId="1592"/>
        <pc:sldMkLst>
          <pc:docMk/>
          <pc:sldMk cId="2351976013" sldId="309"/>
        </pc:sldMkLst>
      </pc:sldChg>
      <pc:sldChg chg="modSp mod">
        <pc:chgData name="Bastien, Nathalie" userId="96de387d-4f29-4fc1-956a-82532ca154d7" providerId="ADAL" clId="{16B3E727-277A-4019-A885-B501CC265691}" dt="2020-11-17T14:05:24.013" v="592" actId="6549"/>
        <pc:sldMkLst>
          <pc:docMk/>
          <pc:sldMk cId="4124690246" sldId="311"/>
        </pc:sldMkLst>
        <pc:spChg chg="mod">
          <ac:chgData name="Bastien, Nathalie" userId="96de387d-4f29-4fc1-956a-82532ca154d7" providerId="ADAL" clId="{16B3E727-277A-4019-A885-B501CC265691}" dt="2020-11-17T14:05:24.013" v="592" actId="6549"/>
          <ac:spMkLst>
            <pc:docMk/>
            <pc:sldMk cId="4124690246" sldId="311"/>
            <ac:spMk id="2" creationId="{7BD5A72B-0C7A-4F7E-8C75-5DF449821E3A}"/>
          </ac:spMkLst>
        </pc:spChg>
      </pc:sldChg>
      <pc:sldChg chg="delCm">
        <pc:chgData name="Bastien, Nathalie" userId="96de387d-4f29-4fc1-956a-82532ca154d7" providerId="ADAL" clId="{16B3E727-277A-4019-A885-B501CC265691}" dt="2020-11-24T14:18:17.096" v="1505" actId="1592"/>
        <pc:sldMkLst>
          <pc:docMk/>
          <pc:sldMk cId="4146624311" sldId="317"/>
        </pc:sldMkLst>
      </pc:sldChg>
      <pc:sldChg chg="modSp mod delCm">
        <pc:chgData name="Bastien, Nathalie" userId="96de387d-4f29-4fc1-956a-82532ca154d7" providerId="ADAL" clId="{16B3E727-277A-4019-A885-B501CC265691}" dt="2020-11-24T18:14:49.103" v="1812" actId="1592"/>
        <pc:sldMkLst>
          <pc:docMk/>
          <pc:sldMk cId="3370453988" sldId="318"/>
        </pc:sldMkLst>
        <pc:spChg chg="mod">
          <ac:chgData name="Bastien, Nathalie" userId="96de387d-4f29-4fc1-956a-82532ca154d7" providerId="ADAL" clId="{16B3E727-277A-4019-A885-B501CC265691}" dt="2020-11-24T14:46:10.562" v="1749" actId="20577"/>
          <ac:spMkLst>
            <pc:docMk/>
            <pc:sldMk cId="3370453988" sldId="318"/>
            <ac:spMk id="3" creationId="{EAEF9F23-2CFB-4070-8365-1F2A9B8D848C}"/>
          </ac:spMkLst>
        </pc:spChg>
      </pc:sldChg>
      <pc:sldChg chg="modSp mod">
        <pc:chgData name="Bastien, Nathalie" userId="96de387d-4f29-4fc1-956a-82532ca154d7" providerId="ADAL" clId="{16B3E727-277A-4019-A885-B501CC265691}" dt="2020-11-24T14:26:36.242" v="1709" actId="27636"/>
        <pc:sldMkLst>
          <pc:docMk/>
          <pc:sldMk cId="970900959" sldId="319"/>
        </pc:sldMkLst>
        <pc:spChg chg="mod">
          <ac:chgData name="Bastien, Nathalie" userId="96de387d-4f29-4fc1-956a-82532ca154d7" providerId="ADAL" clId="{16B3E727-277A-4019-A885-B501CC265691}" dt="2020-11-24T14:26:36.242" v="1709" actId="27636"/>
          <ac:spMkLst>
            <pc:docMk/>
            <pc:sldMk cId="970900959" sldId="319"/>
            <ac:spMk id="3" creationId="{609246C0-AF5D-428D-A0D4-F5FD1157214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ata13.xml.rels><?xml version="1.0" encoding="UTF-8" standalone="yes"?>
<Relationships xmlns="http://schemas.openxmlformats.org/package/2006/relationships"><Relationship Id="rId1" Type="http://schemas.openxmlformats.org/officeDocument/2006/relationships/hyperlink" Target="https://www.lib.umn.edu/ac" TargetMode="External"/></Relationships>
</file>

<file path=ppt/diagrams/_rels/data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6.png"/><Relationship Id="rId6" Type="http://schemas.openxmlformats.org/officeDocument/2006/relationships/image" Target="../media/image75.svg"/><Relationship Id="rId5" Type="http://schemas.openxmlformats.org/officeDocument/2006/relationships/image" Target="../media/image77.png"/><Relationship Id="rId4" Type="http://schemas.openxmlformats.org/officeDocument/2006/relationships/image" Target="../media/image73.svg"/></Relationships>
</file>

<file path=ppt/diagrams/_rels/drawing13.xml.rels><?xml version="1.0" encoding="UTF-8" standalone="yes"?>
<Relationships xmlns="http://schemas.openxmlformats.org/package/2006/relationships"><Relationship Id="rId1" Type="http://schemas.openxmlformats.org/officeDocument/2006/relationships/hyperlink" Target="https://www.lib.umn.edu/ac" TargetMode="External"/></Relationships>
</file>

<file path=ppt/diagrams/_rels/drawing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35.svg"/><Relationship Id="rId1" Type="http://schemas.openxmlformats.org/officeDocument/2006/relationships/image" Target="../media/image44.png"/><Relationship Id="rId6" Type="http://schemas.openxmlformats.org/officeDocument/2006/relationships/image" Target="../media/image39.svg"/><Relationship Id="rId5" Type="http://schemas.openxmlformats.org/officeDocument/2006/relationships/image" Target="../media/image46.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D4777-AA67-455D-B926-6187132EA5D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fr-CA"/>
        </a:p>
      </dgm:t>
    </dgm:pt>
    <dgm:pt modelId="{EBADF308-3E8C-43C5-83E3-7DC94BF6CA51}">
      <dgm:prSet custT="1"/>
      <dgm:spPr/>
      <dgm:t>
        <a:bodyPr/>
        <a:lstStyle/>
        <a:p>
          <a:pPr algn="ctr">
            <a:lnSpc>
              <a:spcPct val="100000"/>
            </a:lnSpc>
            <a:defRPr b="1"/>
          </a:pPr>
          <a:r>
            <a:rPr lang="en-CA" sz="2000" b="1" dirty="0">
              <a:latin typeface="Calibri" panose="020F0502020204030204" pitchFamily="34" charset="0"/>
              <a:cs typeface="Calibri" panose="020F0502020204030204" pitchFamily="34" charset="0"/>
            </a:rPr>
            <a:t>Inform</a:t>
          </a:r>
          <a:endParaRPr lang="fr-CA" sz="2000" strike="sngStrike" dirty="0">
            <a:latin typeface="Calibri" panose="020F0502020204030204" pitchFamily="34" charset="0"/>
            <a:cs typeface="Calibri" panose="020F0502020204030204" pitchFamily="34" charset="0"/>
          </a:endParaRPr>
        </a:p>
      </dgm:t>
    </dgm:pt>
    <dgm:pt modelId="{00A42D6E-7715-45E7-AEA3-E8E7D0A5C6A5}" type="parTrans" cxnId="{178F6386-CF64-416E-9C58-773EC129018D}">
      <dgm:prSet/>
      <dgm:spPr/>
      <dgm:t>
        <a:bodyPr/>
        <a:lstStyle/>
        <a:p>
          <a:endParaRPr lang="fr-CA" sz="1400"/>
        </a:p>
      </dgm:t>
    </dgm:pt>
    <dgm:pt modelId="{ABFE1E25-09B4-40BF-94DD-4E0FBB4FFFF3}" type="sibTrans" cxnId="{178F6386-CF64-416E-9C58-773EC129018D}">
      <dgm:prSet/>
      <dgm:spPr/>
      <dgm:t>
        <a:bodyPr/>
        <a:lstStyle/>
        <a:p>
          <a:endParaRPr lang="fr-CA"/>
        </a:p>
      </dgm:t>
    </dgm:pt>
    <dgm:pt modelId="{1796B52A-0D3A-4831-B81C-D4AD122ACB29}">
      <dgm:prSet custT="1"/>
      <dgm:spPr/>
      <dgm:t>
        <a:bodyPr/>
        <a:lstStyle/>
        <a:p>
          <a:pPr>
            <a:lnSpc>
              <a:spcPct val="100000"/>
            </a:lnSpc>
            <a:defRPr b="1"/>
          </a:pPr>
          <a:r>
            <a:rPr lang="en-CA" sz="2000" b="1" dirty="0">
              <a:solidFill>
                <a:schemeClr val="tx1"/>
              </a:solidFill>
              <a:latin typeface="Calibri" panose="020F0502020204030204" pitchFamily="34" charset="0"/>
              <a:cs typeface="Calibri" panose="020F0502020204030204" pitchFamily="34" charset="0"/>
            </a:rPr>
            <a:t>Train</a:t>
          </a:r>
          <a:endParaRPr lang="fr-CA" sz="2000" strike="sngStrike" dirty="0">
            <a:solidFill>
              <a:srgbClr val="C00000"/>
            </a:solidFill>
            <a:latin typeface="Calibri" panose="020F0502020204030204" pitchFamily="34" charset="0"/>
            <a:cs typeface="Calibri" panose="020F0502020204030204" pitchFamily="34" charset="0"/>
          </a:endParaRPr>
        </a:p>
      </dgm:t>
    </dgm:pt>
    <dgm:pt modelId="{A2723EEF-9724-44F5-BFC4-65EFF58C22A9}" type="parTrans" cxnId="{FA2CFE70-C4E9-4D3A-A265-FAFF7C2F9AFB}">
      <dgm:prSet/>
      <dgm:spPr/>
      <dgm:t>
        <a:bodyPr/>
        <a:lstStyle/>
        <a:p>
          <a:endParaRPr lang="fr-CA" sz="1400"/>
        </a:p>
      </dgm:t>
    </dgm:pt>
    <dgm:pt modelId="{4FBA9CC0-BC95-4686-B39A-56EA4BFCE5DE}" type="sibTrans" cxnId="{FA2CFE70-C4E9-4D3A-A265-FAFF7C2F9AFB}">
      <dgm:prSet/>
      <dgm:spPr/>
      <dgm:t>
        <a:bodyPr/>
        <a:lstStyle/>
        <a:p>
          <a:endParaRPr lang="fr-CA"/>
        </a:p>
      </dgm:t>
    </dgm:pt>
    <dgm:pt modelId="{B4F6981D-FC86-4218-97D5-50B885EA918F}">
      <dgm:prSet custT="1"/>
      <dgm:spPr/>
      <dgm:t>
        <a:bodyPr/>
        <a:lstStyle/>
        <a:p>
          <a:pPr algn="l">
            <a:lnSpc>
              <a:spcPct val="100000"/>
            </a:lnSpc>
          </a:pPr>
          <a:r>
            <a:rPr lang="en-CA" sz="1800" dirty="0">
              <a:solidFill>
                <a:schemeClr val="tx1"/>
              </a:solidFill>
              <a:latin typeface="Calibri" panose="020F0502020204030204" pitchFamily="34" charset="0"/>
              <a:cs typeface="Calibri" panose="020F0502020204030204" pitchFamily="34" charset="0"/>
            </a:rPr>
            <a:t>Communicate the definition of plagiarism and academic integrity</a:t>
          </a:r>
          <a:endParaRPr lang="fr-CA" sz="1800" dirty="0">
            <a:solidFill>
              <a:schemeClr val="tx1"/>
            </a:solidFill>
            <a:latin typeface="Calibri" panose="020F0502020204030204" pitchFamily="34" charset="0"/>
            <a:cs typeface="Calibri" panose="020F0502020204030204" pitchFamily="34" charset="0"/>
          </a:endParaRPr>
        </a:p>
      </dgm:t>
    </dgm:pt>
    <dgm:pt modelId="{F913DA86-C997-4D8E-BC1F-E59F5D0B71DD}" type="parTrans" cxnId="{4C346CA5-BCF0-4B0F-AAFA-ED371B16E0F0}">
      <dgm:prSet/>
      <dgm:spPr/>
      <dgm:t>
        <a:bodyPr/>
        <a:lstStyle/>
        <a:p>
          <a:endParaRPr lang="fr-CA" sz="1400"/>
        </a:p>
      </dgm:t>
    </dgm:pt>
    <dgm:pt modelId="{578DD56C-A8D9-4FE7-9E36-C0C7D880D894}" type="sibTrans" cxnId="{4C346CA5-BCF0-4B0F-AAFA-ED371B16E0F0}">
      <dgm:prSet/>
      <dgm:spPr/>
      <dgm:t>
        <a:bodyPr/>
        <a:lstStyle/>
        <a:p>
          <a:endParaRPr lang="fr-CA"/>
        </a:p>
      </dgm:t>
    </dgm:pt>
    <dgm:pt modelId="{72543C63-7043-49D0-93B5-F7B65C6D188B}">
      <dgm:prSet custT="1"/>
      <dgm:spPr/>
      <dgm:t>
        <a:bodyPr/>
        <a:lstStyle/>
        <a:p>
          <a:pPr algn="l">
            <a:lnSpc>
              <a:spcPct val="100000"/>
            </a:lnSpc>
          </a:pPr>
          <a:r>
            <a:rPr lang="en-CA" sz="1800" dirty="0">
              <a:solidFill>
                <a:schemeClr val="tx1"/>
              </a:solidFill>
              <a:latin typeface="Calibri" panose="020F0502020204030204" pitchFamily="34" charset="0"/>
              <a:cs typeface="Calibri" panose="020F0502020204030204" pitchFamily="34" charset="0"/>
            </a:rPr>
            <a:t>Teach students</a:t>
          </a:r>
        </a:p>
        <a:p>
          <a:pPr algn="l">
            <a:lnSpc>
              <a:spcPct val="100000"/>
            </a:lnSpc>
          </a:pPr>
          <a:r>
            <a:rPr lang="en-CA" sz="1800" dirty="0">
              <a:solidFill>
                <a:schemeClr val="tx1"/>
              </a:solidFill>
              <a:latin typeface="Calibri" panose="020F0502020204030204" pitchFamily="34" charset="0"/>
              <a:cs typeface="Calibri" panose="020F0502020204030204" pitchFamily="34" charset="0"/>
            </a:rPr>
            <a:t>How to insert a word-for-word quote or paraphrase in a work
How to add a reference directly into a text
How to write a mediography
How to use a media management software...</a:t>
          </a:r>
          <a:endParaRPr lang="fr-CA" sz="1800" dirty="0">
            <a:solidFill>
              <a:schemeClr val="tx1"/>
            </a:solidFill>
            <a:latin typeface="Calibri" panose="020F0502020204030204" pitchFamily="34" charset="0"/>
            <a:cs typeface="Calibri" panose="020F0502020204030204" pitchFamily="34" charset="0"/>
          </a:endParaRPr>
        </a:p>
      </dgm:t>
    </dgm:pt>
    <dgm:pt modelId="{82FF4357-B830-4A71-A06E-9552CAF45499}" type="parTrans" cxnId="{508543A2-5CE1-43DF-945F-5199888449C1}">
      <dgm:prSet/>
      <dgm:spPr/>
      <dgm:t>
        <a:bodyPr/>
        <a:lstStyle/>
        <a:p>
          <a:endParaRPr lang="fr-CA" sz="1400"/>
        </a:p>
      </dgm:t>
    </dgm:pt>
    <dgm:pt modelId="{9D8F2112-2CDC-48A1-956D-CF36E8B55065}" type="sibTrans" cxnId="{508543A2-5CE1-43DF-945F-5199888449C1}">
      <dgm:prSet/>
      <dgm:spPr/>
      <dgm:t>
        <a:bodyPr/>
        <a:lstStyle/>
        <a:p>
          <a:endParaRPr lang="fr-CA"/>
        </a:p>
      </dgm:t>
    </dgm:pt>
    <dgm:pt modelId="{E22A5B26-73C4-4415-83D3-24C31027AB80}">
      <dgm:prSet custT="1"/>
      <dgm:spPr/>
      <dgm:t>
        <a:bodyPr/>
        <a:lstStyle/>
        <a:p>
          <a:pPr algn="l"/>
          <a:r>
            <a:rPr lang="en-CA" sz="1800" dirty="0">
              <a:solidFill>
                <a:schemeClr val="tx1"/>
              </a:solidFill>
              <a:latin typeface="Calibri" panose="020F0502020204030204" pitchFamily="34" charset="0"/>
              <a:cs typeface="Calibri" panose="020F0502020204030204" pitchFamily="34" charset="0"/>
            </a:rPr>
            <a:t>Show examples of proper source citing</a:t>
          </a:r>
        </a:p>
      </dgm:t>
    </dgm:pt>
    <dgm:pt modelId="{C5695670-9BB3-4FCC-9B08-6B215DC08814}" type="parTrans" cxnId="{AB448CE5-F2AC-40AB-A8DD-ADACAFF27CA2}">
      <dgm:prSet/>
      <dgm:spPr/>
      <dgm:t>
        <a:bodyPr/>
        <a:lstStyle/>
        <a:p>
          <a:endParaRPr lang="en-CA"/>
        </a:p>
      </dgm:t>
    </dgm:pt>
    <dgm:pt modelId="{39B50C50-5A87-442A-874F-60E91F580F5E}" type="sibTrans" cxnId="{AB448CE5-F2AC-40AB-A8DD-ADACAFF27CA2}">
      <dgm:prSet/>
      <dgm:spPr/>
      <dgm:t>
        <a:bodyPr/>
        <a:lstStyle/>
        <a:p>
          <a:endParaRPr lang="en-CA"/>
        </a:p>
      </dgm:t>
    </dgm:pt>
    <dgm:pt modelId="{23047C62-805E-4ED9-8FA6-05422C16A33A}">
      <dgm:prSet custT="1"/>
      <dgm:spPr/>
      <dgm:t>
        <a:bodyPr/>
        <a:lstStyle/>
        <a:p>
          <a:pPr algn="l"/>
          <a:r>
            <a:rPr lang="en-CA" sz="1800" dirty="0">
              <a:solidFill>
                <a:schemeClr val="tx1"/>
              </a:solidFill>
              <a:latin typeface="Calibri" panose="020F0502020204030204" pitchFamily="34" charset="0"/>
              <a:cs typeface="Calibri" panose="020F0502020204030204" pitchFamily="34" charset="0"/>
            </a:rPr>
            <a:t>Communicate college policies</a:t>
          </a:r>
        </a:p>
      </dgm:t>
    </dgm:pt>
    <dgm:pt modelId="{031641AC-4178-49EE-96F4-4BAD77C75C58}" type="parTrans" cxnId="{83FCAC4D-A691-45FF-AE90-D872D7E01A94}">
      <dgm:prSet/>
      <dgm:spPr/>
      <dgm:t>
        <a:bodyPr/>
        <a:lstStyle/>
        <a:p>
          <a:endParaRPr lang="en-CA"/>
        </a:p>
      </dgm:t>
    </dgm:pt>
    <dgm:pt modelId="{9331D9B1-A678-4648-8B95-67DDFCFB960A}" type="sibTrans" cxnId="{83FCAC4D-A691-45FF-AE90-D872D7E01A94}">
      <dgm:prSet/>
      <dgm:spPr/>
      <dgm:t>
        <a:bodyPr/>
        <a:lstStyle/>
        <a:p>
          <a:endParaRPr lang="en-CA"/>
        </a:p>
      </dgm:t>
    </dgm:pt>
    <dgm:pt modelId="{BB1699F7-6C8F-41A2-AB24-743A785742A4}">
      <dgm:prSet custT="1"/>
      <dgm:spPr/>
      <dgm:t>
        <a:bodyPr/>
        <a:lstStyle/>
        <a:p>
          <a:pPr algn="l"/>
          <a:r>
            <a:rPr lang="en-CA" sz="1800" dirty="0">
              <a:solidFill>
                <a:schemeClr val="tx1"/>
              </a:solidFill>
              <a:latin typeface="Calibri" panose="020F0502020204030204" pitchFamily="34" charset="0"/>
              <a:cs typeface="Calibri" panose="020F0502020204030204" pitchFamily="34" charset="0"/>
            </a:rPr>
            <a:t>Describe the consequences</a:t>
          </a:r>
        </a:p>
      </dgm:t>
    </dgm:pt>
    <dgm:pt modelId="{9F31D0E4-8284-4D9B-9A31-A7B95E206459}" type="parTrans" cxnId="{57D02099-EBC2-4341-A095-B03551A11450}">
      <dgm:prSet/>
      <dgm:spPr/>
      <dgm:t>
        <a:bodyPr/>
        <a:lstStyle/>
        <a:p>
          <a:endParaRPr lang="en-CA"/>
        </a:p>
      </dgm:t>
    </dgm:pt>
    <dgm:pt modelId="{3755B2A1-8EC4-49E1-B30D-6A3F5EF141FB}" type="sibTrans" cxnId="{57D02099-EBC2-4341-A095-B03551A11450}">
      <dgm:prSet/>
      <dgm:spPr/>
      <dgm:t>
        <a:bodyPr/>
        <a:lstStyle/>
        <a:p>
          <a:endParaRPr lang="en-CA"/>
        </a:p>
      </dgm:t>
    </dgm:pt>
    <dgm:pt modelId="{9E89A30D-42FE-4FFC-90EB-04B33B7B58D5}">
      <dgm:prSet custT="1"/>
      <dgm:spPr/>
      <dgm:t>
        <a:bodyPr/>
        <a:lstStyle/>
        <a:p>
          <a:pPr algn="l"/>
          <a:r>
            <a:rPr lang="en-CA" sz="1800" dirty="0">
              <a:solidFill>
                <a:schemeClr val="tx1"/>
              </a:solidFill>
              <a:latin typeface="Calibri" panose="020F0502020204030204" pitchFamily="34" charset="0"/>
              <a:cs typeface="Calibri" panose="020F0502020204030204" pitchFamily="34" charset="0"/>
            </a:rPr>
            <a:t>Explain the importance of academic integrity</a:t>
          </a:r>
        </a:p>
      </dgm:t>
    </dgm:pt>
    <dgm:pt modelId="{EBD89909-7B1F-4D04-A9B5-1F6234F79CA8}" type="parTrans" cxnId="{F97B3101-C8B8-4390-BA15-36C62CA2C4D5}">
      <dgm:prSet/>
      <dgm:spPr/>
      <dgm:t>
        <a:bodyPr/>
        <a:lstStyle/>
        <a:p>
          <a:endParaRPr lang="en-CA"/>
        </a:p>
      </dgm:t>
    </dgm:pt>
    <dgm:pt modelId="{6C47B46A-7D98-447D-BE77-9AEBE848B7AA}" type="sibTrans" cxnId="{F97B3101-C8B8-4390-BA15-36C62CA2C4D5}">
      <dgm:prSet/>
      <dgm:spPr/>
      <dgm:t>
        <a:bodyPr/>
        <a:lstStyle/>
        <a:p>
          <a:endParaRPr lang="en-CA"/>
        </a:p>
      </dgm:t>
    </dgm:pt>
    <dgm:pt modelId="{7671880E-84A6-4B4D-89CD-65ECAA49146F}" type="pres">
      <dgm:prSet presAssocID="{68CD4777-AA67-455D-B926-6187132EA5D5}" presName="root" presStyleCnt="0">
        <dgm:presLayoutVars>
          <dgm:dir/>
          <dgm:resizeHandles val="exact"/>
        </dgm:presLayoutVars>
      </dgm:prSet>
      <dgm:spPr/>
    </dgm:pt>
    <dgm:pt modelId="{A453EB98-0C6A-47E9-8053-29DD45DF1D8F}" type="pres">
      <dgm:prSet presAssocID="{EBADF308-3E8C-43C5-83E3-7DC94BF6CA51}" presName="compNode" presStyleCnt="0"/>
      <dgm:spPr/>
    </dgm:pt>
    <dgm:pt modelId="{FC542816-B49A-442F-A1A1-5BBEF6FDF60D}" type="pres">
      <dgm:prSet presAssocID="{EBADF308-3E8C-43C5-83E3-7DC94BF6CA51}" presName="iconRect" presStyleLbl="node1" presStyleIdx="0" presStyleCnt="2" custLinFactNeighborX="904" custLinFactNeighborY="7661"/>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8F2372B5-E8D9-488A-AA86-E223EA8C4FFC}" type="pres">
      <dgm:prSet presAssocID="{EBADF308-3E8C-43C5-83E3-7DC94BF6CA51}" presName="iconSpace" presStyleCnt="0"/>
      <dgm:spPr/>
    </dgm:pt>
    <dgm:pt modelId="{5DC05B99-F662-4C2D-AC53-271BFD61654B}" type="pres">
      <dgm:prSet presAssocID="{EBADF308-3E8C-43C5-83E3-7DC94BF6CA51}" presName="parTx" presStyleLbl="revTx" presStyleIdx="0" presStyleCnt="4">
        <dgm:presLayoutVars>
          <dgm:chMax val="0"/>
          <dgm:chPref val="0"/>
        </dgm:presLayoutVars>
      </dgm:prSet>
      <dgm:spPr/>
    </dgm:pt>
    <dgm:pt modelId="{068B6904-74D4-49EC-9651-D7DB52FCD688}" type="pres">
      <dgm:prSet presAssocID="{EBADF308-3E8C-43C5-83E3-7DC94BF6CA51}" presName="txSpace" presStyleCnt="0"/>
      <dgm:spPr/>
    </dgm:pt>
    <dgm:pt modelId="{E959A68E-2088-49AF-9D5D-396DA35DB52C}" type="pres">
      <dgm:prSet presAssocID="{EBADF308-3E8C-43C5-83E3-7DC94BF6CA51}" presName="desTx" presStyleLbl="revTx" presStyleIdx="1" presStyleCnt="4">
        <dgm:presLayoutVars/>
      </dgm:prSet>
      <dgm:spPr/>
    </dgm:pt>
    <dgm:pt modelId="{4464AC00-BABD-4A90-90E6-F8799E8ACE22}" type="pres">
      <dgm:prSet presAssocID="{ABFE1E25-09B4-40BF-94DD-4E0FBB4FFFF3}" presName="sibTrans" presStyleCnt="0"/>
      <dgm:spPr/>
    </dgm:pt>
    <dgm:pt modelId="{D67BB530-2F5C-47DF-96FA-B0785692BEA1}" type="pres">
      <dgm:prSet presAssocID="{1796B52A-0D3A-4831-B81C-D4AD122ACB29}" presName="compNode" presStyleCnt="0"/>
      <dgm:spPr/>
    </dgm:pt>
    <dgm:pt modelId="{7E64F633-54B1-49E7-B113-3D3E95F7D1F6}" type="pres">
      <dgm:prSet presAssocID="{1796B52A-0D3A-4831-B81C-D4AD122ACB29}" presName="iconRect" presStyleLbl="node1" presStyleIdx="1" presStyleCnt="2" custScaleX="115069" custLinFactNeighborY="7152"/>
      <dgm:spPr>
        <a:blipFill rotWithShape="1">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16000" b="-16000"/>
          </a:stretch>
        </a:blipFill>
        <a:ln>
          <a:noFill/>
        </a:ln>
      </dgm:spPr>
    </dgm:pt>
    <dgm:pt modelId="{9B4C18FC-4173-47CD-989E-37B31DF24BF2}" type="pres">
      <dgm:prSet presAssocID="{1796B52A-0D3A-4831-B81C-D4AD122ACB29}" presName="iconSpace" presStyleCnt="0"/>
      <dgm:spPr/>
    </dgm:pt>
    <dgm:pt modelId="{6000D690-829C-4842-AB55-0F9750EBC5E6}" type="pres">
      <dgm:prSet presAssocID="{1796B52A-0D3A-4831-B81C-D4AD122ACB29}" presName="parTx" presStyleLbl="revTx" presStyleIdx="2" presStyleCnt="4">
        <dgm:presLayoutVars>
          <dgm:chMax val="0"/>
          <dgm:chPref val="0"/>
        </dgm:presLayoutVars>
      </dgm:prSet>
      <dgm:spPr/>
    </dgm:pt>
    <dgm:pt modelId="{F0B12773-C199-48AD-ACB0-0E1E3B7D89E1}" type="pres">
      <dgm:prSet presAssocID="{1796B52A-0D3A-4831-B81C-D4AD122ACB29}" presName="txSpace" presStyleCnt="0"/>
      <dgm:spPr/>
    </dgm:pt>
    <dgm:pt modelId="{AAEBB083-375F-47DF-8F62-1056F2BC195D}" type="pres">
      <dgm:prSet presAssocID="{1796B52A-0D3A-4831-B81C-D4AD122ACB29}" presName="desTx" presStyleLbl="revTx" presStyleIdx="3" presStyleCnt="4" custLinFactNeighborY="-735">
        <dgm:presLayoutVars/>
      </dgm:prSet>
      <dgm:spPr/>
    </dgm:pt>
  </dgm:ptLst>
  <dgm:cxnLst>
    <dgm:cxn modelId="{F97B3101-C8B8-4390-BA15-36C62CA2C4D5}" srcId="{EBADF308-3E8C-43C5-83E3-7DC94BF6CA51}" destId="{9E89A30D-42FE-4FFC-90EB-04B33B7B58D5}" srcOrd="4" destOrd="0" parTransId="{EBD89909-7B1F-4D04-A9B5-1F6234F79CA8}" sibTransId="{6C47B46A-7D98-447D-BE77-9AEBE848B7AA}"/>
    <dgm:cxn modelId="{6248DC0F-2B49-40AB-ADA0-4F5CFC4F09C1}" type="presOf" srcId="{BB1699F7-6C8F-41A2-AB24-743A785742A4}" destId="{E959A68E-2088-49AF-9D5D-396DA35DB52C}" srcOrd="0" destOrd="3" presId="urn:microsoft.com/office/officeart/2018/5/layout/CenteredIconLabelDescriptionList"/>
    <dgm:cxn modelId="{CAF19F3E-50A0-4DD6-87F8-9C179BED71E4}" type="presOf" srcId="{68CD4777-AA67-455D-B926-6187132EA5D5}" destId="{7671880E-84A6-4B4D-89CD-65ECAA49146F}" srcOrd="0" destOrd="0" presId="urn:microsoft.com/office/officeart/2018/5/layout/CenteredIconLabelDescriptionList"/>
    <dgm:cxn modelId="{5BB4B147-F108-47C5-B955-27CC0EC96A37}" type="presOf" srcId="{B4F6981D-FC86-4218-97D5-50B885EA918F}" destId="{E959A68E-2088-49AF-9D5D-396DA35DB52C}" srcOrd="0" destOrd="0" presId="urn:microsoft.com/office/officeart/2018/5/layout/CenteredIconLabelDescriptionList"/>
    <dgm:cxn modelId="{E191B24B-F869-4C4E-9427-716C5AF56619}" type="presOf" srcId="{E22A5B26-73C4-4415-83D3-24C31027AB80}" destId="{E959A68E-2088-49AF-9D5D-396DA35DB52C}" srcOrd="0" destOrd="1" presId="urn:microsoft.com/office/officeart/2018/5/layout/CenteredIconLabelDescriptionList"/>
    <dgm:cxn modelId="{83FCAC4D-A691-45FF-AE90-D872D7E01A94}" srcId="{EBADF308-3E8C-43C5-83E3-7DC94BF6CA51}" destId="{23047C62-805E-4ED9-8FA6-05422C16A33A}" srcOrd="2" destOrd="0" parTransId="{031641AC-4178-49EE-96F4-4BAD77C75C58}" sibTransId="{9331D9B1-A678-4648-8B95-67DDFCFB960A}"/>
    <dgm:cxn modelId="{FA2CFE70-C4E9-4D3A-A265-FAFF7C2F9AFB}" srcId="{68CD4777-AA67-455D-B926-6187132EA5D5}" destId="{1796B52A-0D3A-4831-B81C-D4AD122ACB29}" srcOrd="1" destOrd="0" parTransId="{A2723EEF-9724-44F5-BFC4-65EFF58C22A9}" sibTransId="{4FBA9CC0-BC95-4686-B39A-56EA4BFCE5DE}"/>
    <dgm:cxn modelId="{3C16AE55-A4B0-4539-9738-412DDE508CC9}" type="presOf" srcId="{23047C62-805E-4ED9-8FA6-05422C16A33A}" destId="{E959A68E-2088-49AF-9D5D-396DA35DB52C}" srcOrd="0" destOrd="2" presId="urn:microsoft.com/office/officeart/2018/5/layout/CenteredIconLabelDescriptionList"/>
    <dgm:cxn modelId="{7AB15080-9FDC-4795-9A10-834D0A6515A1}" type="presOf" srcId="{EBADF308-3E8C-43C5-83E3-7DC94BF6CA51}" destId="{5DC05B99-F662-4C2D-AC53-271BFD61654B}" srcOrd="0" destOrd="0" presId="urn:microsoft.com/office/officeart/2018/5/layout/CenteredIconLabelDescriptionList"/>
    <dgm:cxn modelId="{178F6386-CF64-416E-9C58-773EC129018D}" srcId="{68CD4777-AA67-455D-B926-6187132EA5D5}" destId="{EBADF308-3E8C-43C5-83E3-7DC94BF6CA51}" srcOrd="0" destOrd="0" parTransId="{00A42D6E-7715-45E7-AEA3-E8E7D0A5C6A5}" sibTransId="{ABFE1E25-09B4-40BF-94DD-4E0FBB4FFFF3}"/>
    <dgm:cxn modelId="{57D02099-EBC2-4341-A095-B03551A11450}" srcId="{EBADF308-3E8C-43C5-83E3-7DC94BF6CA51}" destId="{BB1699F7-6C8F-41A2-AB24-743A785742A4}" srcOrd="3" destOrd="0" parTransId="{9F31D0E4-8284-4D9B-9A31-A7B95E206459}" sibTransId="{3755B2A1-8EC4-49E1-B30D-6A3F5EF141FB}"/>
    <dgm:cxn modelId="{DB12489F-41BB-4E0D-9DCB-938A7B0B5A50}" type="presOf" srcId="{9E89A30D-42FE-4FFC-90EB-04B33B7B58D5}" destId="{E959A68E-2088-49AF-9D5D-396DA35DB52C}" srcOrd="0" destOrd="4" presId="urn:microsoft.com/office/officeart/2018/5/layout/CenteredIconLabelDescriptionList"/>
    <dgm:cxn modelId="{508543A2-5CE1-43DF-945F-5199888449C1}" srcId="{1796B52A-0D3A-4831-B81C-D4AD122ACB29}" destId="{72543C63-7043-49D0-93B5-F7B65C6D188B}" srcOrd="0" destOrd="0" parTransId="{82FF4357-B830-4A71-A06E-9552CAF45499}" sibTransId="{9D8F2112-2CDC-48A1-956D-CF36E8B55065}"/>
    <dgm:cxn modelId="{399A1BA3-D962-4189-AB26-F60B6E9BFB26}" type="presOf" srcId="{72543C63-7043-49D0-93B5-F7B65C6D188B}" destId="{AAEBB083-375F-47DF-8F62-1056F2BC195D}" srcOrd="0" destOrd="0" presId="urn:microsoft.com/office/officeart/2018/5/layout/CenteredIconLabelDescriptionList"/>
    <dgm:cxn modelId="{4C346CA5-BCF0-4B0F-AAFA-ED371B16E0F0}" srcId="{EBADF308-3E8C-43C5-83E3-7DC94BF6CA51}" destId="{B4F6981D-FC86-4218-97D5-50B885EA918F}" srcOrd="0" destOrd="0" parTransId="{F913DA86-C997-4D8E-BC1F-E59F5D0B71DD}" sibTransId="{578DD56C-A8D9-4FE7-9E36-C0C7D880D894}"/>
    <dgm:cxn modelId="{D4C913D4-A954-49AF-A938-FB15A9D48EF5}" type="presOf" srcId="{1796B52A-0D3A-4831-B81C-D4AD122ACB29}" destId="{6000D690-829C-4842-AB55-0F9750EBC5E6}" srcOrd="0" destOrd="0" presId="urn:microsoft.com/office/officeart/2018/5/layout/CenteredIconLabelDescriptionList"/>
    <dgm:cxn modelId="{AB448CE5-F2AC-40AB-A8DD-ADACAFF27CA2}" srcId="{EBADF308-3E8C-43C5-83E3-7DC94BF6CA51}" destId="{E22A5B26-73C4-4415-83D3-24C31027AB80}" srcOrd="1" destOrd="0" parTransId="{C5695670-9BB3-4FCC-9B08-6B215DC08814}" sibTransId="{39B50C50-5A87-442A-874F-60E91F580F5E}"/>
    <dgm:cxn modelId="{A90EBCB3-D20D-4181-8DFC-E3E121C62682}" type="presParOf" srcId="{7671880E-84A6-4B4D-89CD-65ECAA49146F}" destId="{A453EB98-0C6A-47E9-8053-29DD45DF1D8F}" srcOrd="0" destOrd="0" presId="urn:microsoft.com/office/officeart/2018/5/layout/CenteredIconLabelDescriptionList"/>
    <dgm:cxn modelId="{9A59DA33-C44E-4730-9B30-BA878FB06853}" type="presParOf" srcId="{A453EB98-0C6A-47E9-8053-29DD45DF1D8F}" destId="{FC542816-B49A-442F-A1A1-5BBEF6FDF60D}" srcOrd="0" destOrd="0" presId="urn:microsoft.com/office/officeart/2018/5/layout/CenteredIconLabelDescriptionList"/>
    <dgm:cxn modelId="{5C1FDAE6-C021-4D2C-9A93-1125DADBBF05}" type="presParOf" srcId="{A453EB98-0C6A-47E9-8053-29DD45DF1D8F}" destId="{8F2372B5-E8D9-488A-AA86-E223EA8C4FFC}" srcOrd="1" destOrd="0" presId="urn:microsoft.com/office/officeart/2018/5/layout/CenteredIconLabelDescriptionList"/>
    <dgm:cxn modelId="{4A50A45D-EACE-41C6-B694-8C9A000DC0E4}" type="presParOf" srcId="{A453EB98-0C6A-47E9-8053-29DD45DF1D8F}" destId="{5DC05B99-F662-4C2D-AC53-271BFD61654B}" srcOrd="2" destOrd="0" presId="urn:microsoft.com/office/officeart/2018/5/layout/CenteredIconLabelDescriptionList"/>
    <dgm:cxn modelId="{77578397-1B18-4E94-9544-BA1B9BFC5E82}" type="presParOf" srcId="{A453EB98-0C6A-47E9-8053-29DD45DF1D8F}" destId="{068B6904-74D4-49EC-9651-D7DB52FCD688}" srcOrd="3" destOrd="0" presId="urn:microsoft.com/office/officeart/2018/5/layout/CenteredIconLabelDescriptionList"/>
    <dgm:cxn modelId="{FC93F47E-152A-4EB4-A60C-3D0E30929F98}" type="presParOf" srcId="{A453EB98-0C6A-47E9-8053-29DD45DF1D8F}" destId="{E959A68E-2088-49AF-9D5D-396DA35DB52C}" srcOrd="4" destOrd="0" presId="urn:microsoft.com/office/officeart/2018/5/layout/CenteredIconLabelDescriptionList"/>
    <dgm:cxn modelId="{ED35724D-FF1D-4786-BD93-547F20CB038D}" type="presParOf" srcId="{7671880E-84A6-4B4D-89CD-65ECAA49146F}" destId="{4464AC00-BABD-4A90-90E6-F8799E8ACE22}" srcOrd="1" destOrd="0" presId="urn:microsoft.com/office/officeart/2018/5/layout/CenteredIconLabelDescriptionList"/>
    <dgm:cxn modelId="{21EBAFE2-44DB-4707-B396-752C1CD078DA}" type="presParOf" srcId="{7671880E-84A6-4B4D-89CD-65ECAA49146F}" destId="{D67BB530-2F5C-47DF-96FA-B0785692BEA1}" srcOrd="2" destOrd="0" presId="urn:microsoft.com/office/officeart/2018/5/layout/CenteredIconLabelDescriptionList"/>
    <dgm:cxn modelId="{10DE2AA2-DF55-4043-817C-FE77368C1146}" type="presParOf" srcId="{D67BB530-2F5C-47DF-96FA-B0785692BEA1}" destId="{7E64F633-54B1-49E7-B113-3D3E95F7D1F6}" srcOrd="0" destOrd="0" presId="urn:microsoft.com/office/officeart/2018/5/layout/CenteredIconLabelDescriptionList"/>
    <dgm:cxn modelId="{B5E2D377-B9E2-4958-ABFE-4FC68C2A5461}" type="presParOf" srcId="{D67BB530-2F5C-47DF-96FA-B0785692BEA1}" destId="{9B4C18FC-4173-47CD-989E-37B31DF24BF2}" srcOrd="1" destOrd="0" presId="urn:microsoft.com/office/officeart/2018/5/layout/CenteredIconLabelDescriptionList"/>
    <dgm:cxn modelId="{6840DFDE-ABF3-4DC6-9629-9D0DFFBE1124}" type="presParOf" srcId="{D67BB530-2F5C-47DF-96FA-B0785692BEA1}" destId="{6000D690-829C-4842-AB55-0F9750EBC5E6}" srcOrd="2" destOrd="0" presId="urn:microsoft.com/office/officeart/2018/5/layout/CenteredIconLabelDescriptionList"/>
    <dgm:cxn modelId="{0B94C4C1-9F25-42DF-99E2-4BDF87AEB9C5}" type="presParOf" srcId="{D67BB530-2F5C-47DF-96FA-B0785692BEA1}" destId="{F0B12773-C199-48AD-ACB0-0E1E3B7D89E1}" srcOrd="3" destOrd="0" presId="urn:microsoft.com/office/officeart/2018/5/layout/CenteredIconLabelDescriptionList"/>
    <dgm:cxn modelId="{F7BE03E5-7D19-4C51-89A6-04C00BC284D2}" type="presParOf" srcId="{D67BB530-2F5C-47DF-96FA-B0785692BEA1}" destId="{AAEBB083-375F-47DF-8F62-1056F2BC195D}" srcOrd="4" destOrd="0" presId="urn:microsoft.com/office/officeart/2018/5/layout/CenteredIconLabelDescri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B4E607-FE3E-45F9-A8FC-DB3694C48BE4}"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fr-CA"/>
        </a:p>
      </dgm:t>
    </dgm:pt>
    <dgm:pt modelId="{C32383AB-B2A3-406C-985E-DCE27408B72B}">
      <dgm:prSet custT="1"/>
      <dgm:spPr/>
      <dgm:t>
        <a:bodyPr/>
        <a:lstStyle/>
        <a:p>
          <a:r>
            <a:rPr lang="en-CA" sz="1800" dirty="0">
              <a:solidFill>
                <a:schemeClr val="bg1"/>
              </a:solidFill>
              <a:latin typeface="Calibri" panose="020F0502020204030204" pitchFamily="34" charset="0"/>
              <a:cs typeface="Calibri" panose="020F0502020204030204" pitchFamily="34" charset="0"/>
            </a:rPr>
            <a:t>Learn more about the subject matter of your work, to refer you to experts to better understand the issues at stake</a:t>
          </a:r>
          <a:endParaRPr lang="fr-CA" sz="1800" dirty="0">
            <a:solidFill>
              <a:schemeClr val="bg1"/>
            </a:solidFill>
            <a:latin typeface="Calibri" panose="020F0502020204030204" pitchFamily="34" charset="0"/>
            <a:cs typeface="Calibri" panose="020F0502020204030204" pitchFamily="34" charset="0"/>
          </a:endParaRPr>
        </a:p>
      </dgm:t>
    </dgm:pt>
    <dgm:pt modelId="{E4E4BA14-9241-4845-A8E8-599973C34AE5}" type="parTrans" cxnId="{1906D8CC-3FE2-4D29-A4C9-C183F968FAB4}">
      <dgm:prSet/>
      <dgm:spPr/>
      <dgm:t>
        <a:bodyPr/>
        <a:lstStyle/>
        <a:p>
          <a:endParaRPr lang="fr-CA"/>
        </a:p>
      </dgm:t>
    </dgm:pt>
    <dgm:pt modelId="{F5412DDD-D1E1-4262-B83D-F94B1128992E}" type="sibTrans" cxnId="{1906D8CC-3FE2-4D29-A4C9-C183F968FAB4}">
      <dgm:prSet/>
      <dgm:spPr/>
      <dgm:t>
        <a:bodyPr/>
        <a:lstStyle/>
        <a:p>
          <a:endParaRPr lang="fr-CA"/>
        </a:p>
      </dgm:t>
    </dgm:pt>
    <dgm:pt modelId="{439F650E-20EE-48E7-9DA2-FA474ED5510B}">
      <dgm:prSet custT="1"/>
      <dgm:spPr/>
      <dgm:t>
        <a:bodyPr/>
        <a:lstStyle/>
        <a:p>
          <a:r>
            <a:rPr lang="en-CA" sz="1800" dirty="0">
              <a:latin typeface="Calibri" panose="020F0502020204030204" pitchFamily="34" charset="0"/>
              <a:cs typeface="Calibri" panose="020F0502020204030204" pitchFamily="34" charset="0"/>
            </a:rPr>
            <a:t>Obtain different points of view on this subject, to feed your reflection and analysis, and also to form your own judgment</a:t>
          </a:r>
          <a:endParaRPr lang="fr-CA" sz="1800" dirty="0">
            <a:latin typeface="Calibri" panose="020F0502020204030204" pitchFamily="34" charset="0"/>
            <a:cs typeface="Calibri" panose="020F0502020204030204" pitchFamily="34" charset="0"/>
          </a:endParaRPr>
        </a:p>
      </dgm:t>
    </dgm:pt>
    <dgm:pt modelId="{F001008D-CC7D-429D-911C-3D1A2682F04E}" type="parTrans" cxnId="{1C6ED1B3-0437-429D-B519-C8CFEDF626A9}">
      <dgm:prSet/>
      <dgm:spPr/>
      <dgm:t>
        <a:bodyPr/>
        <a:lstStyle/>
        <a:p>
          <a:endParaRPr lang="fr-CA"/>
        </a:p>
      </dgm:t>
    </dgm:pt>
    <dgm:pt modelId="{357124CE-DE73-42B5-BB2F-03ADA499F4E0}" type="sibTrans" cxnId="{1C6ED1B3-0437-429D-B519-C8CFEDF626A9}">
      <dgm:prSet/>
      <dgm:spPr/>
      <dgm:t>
        <a:bodyPr/>
        <a:lstStyle/>
        <a:p>
          <a:endParaRPr lang="fr-CA"/>
        </a:p>
      </dgm:t>
    </dgm:pt>
    <dgm:pt modelId="{BF65C764-BF67-43F2-87BD-C7B86D229BB5}">
      <dgm:prSet/>
      <dgm:spPr/>
      <dgm:t>
        <a:bodyPr/>
        <a:lstStyle/>
        <a:p>
          <a:r>
            <a:rPr lang="en-CA" dirty="0">
              <a:latin typeface="Calibri" panose="020F0502020204030204" pitchFamily="34" charset="0"/>
              <a:cs typeface="Calibri" panose="020F0502020204030204" pitchFamily="34" charset="0"/>
            </a:rPr>
            <a:t>Select the most interesting, relevant and reliable information in the documents consulted and to use them in your writing</a:t>
          </a:r>
          <a:endParaRPr lang="fr-CA" dirty="0">
            <a:latin typeface="Calibri" panose="020F0502020204030204" pitchFamily="34" charset="0"/>
            <a:cs typeface="Calibri" panose="020F0502020204030204" pitchFamily="34" charset="0"/>
          </a:endParaRPr>
        </a:p>
      </dgm:t>
    </dgm:pt>
    <dgm:pt modelId="{73B0C040-44D2-4A63-B392-2493343AECDE}" type="parTrans" cxnId="{FF429A9F-EAE9-4E7C-A123-BA4F558DE907}">
      <dgm:prSet/>
      <dgm:spPr/>
      <dgm:t>
        <a:bodyPr/>
        <a:lstStyle/>
        <a:p>
          <a:endParaRPr lang="fr-CA"/>
        </a:p>
      </dgm:t>
    </dgm:pt>
    <dgm:pt modelId="{CA83E351-BAD3-4F2B-BBFF-330541C59665}" type="sibTrans" cxnId="{FF429A9F-EAE9-4E7C-A123-BA4F558DE907}">
      <dgm:prSet/>
      <dgm:spPr/>
      <dgm:t>
        <a:bodyPr/>
        <a:lstStyle/>
        <a:p>
          <a:endParaRPr lang="fr-CA"/>
        </a:p>
      </dgm:t>
    </dgm:pt>
    <dgm:pt modelId="{0135F2C0-6EFF-442A-94DA-CC15F5B18F43}" type="pres">
      <dgm:prSet presAssocID="{51B4E607-FE3E-45F9-A8FC-DB3694C48BE4}" presName="linearFlow" presStyleCnt="0">
        <dgm:presLayoutVars>
          <dgm:dir/>
          <dgm:resizeHandles val="exact"/>
        </dgm:presLayoutVars>
      </dgm:prSet>
      <dgm:spPr/>
    </dgm:pt>
    <dgm:pt modelId="{E5A3C39F-9F45-49FE-938C-83350FD4E2C6}" type="pres">
      <dgm:prSet presAssocID="{C32383AB-B2A3-406C-985E-DCE27408B72B}" presName="composite" presStyleCnt="0"/>
      <dgm:spPr/>
    </dgm:pt>
    <dgm:pt modelId="{FF6A185E-7C28-43E6-B349-6E2E8E257E0C}" type="pres">
      <dgm:prSet presAssocID="{C32383AB-B2A3-406C-985E-DCE27408B72B}"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vres"/>
        </a:ext>
      </dgm:extLst>
    </dgm:pt>
    <dgm:pt modelId="{236913AC-EDE8-41A1-9523-07608D608B2F}" type="pres">
      <dgm:prSet presAssocID="{C32383AB-B2A3-406C-985E-DCE27408B72B}" presName="txShp" presStyleLbl="node1" presStyleIdx="0" presStyleCnt="3">
        <dgm:presLayoutVars>
          <dgm:bulletEnabled val="1"/>
        </dgm:presLayoutVars>
      </dgm:prSet>
      <dgm:spPr/>
    </dgm:pt>
    <dgm:pt modelId="{942E38E2-94F8-42C1-9A33-5FC8DBE44181}" type="pres">
      <dgm:prSet presAssocID="{F5412DDD-D1E1-4262-B83D-F94B1128992E}" presName="spacing" presStyleCnt="0"/>
      <dgm:spPr/>
    </dgm:pt>
    <dgm:pt modelId="{3A0D76EB-ECBF-46EC-A61F-9CB56C1A4050}" type="pres">
      <dgm:prSet presAssocID="{439F650E-20EE-48E7-9DA2-FA474ED5510B}" presName="composite" presStyleCnt="0"/>
      <dgm:spPr/>
    </dgm:pt>
    <dgm:pt modelId="{03FD7FC2-C048-4BC3-B938-E6ACADE1D4B4}" type="pres">
      <dgm:prSet presAssocID="{439F650E-20EE-48E7-9DA2-FA474ED5510B}" presName="imgShp" presStyleLbl="fgImgPlac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87D84A4E-96AB-4C0F-A06B-6E2A51974BC4}" type="pres">
      <dgm:prSet presAssocID="{439F650E-20EE-48E7-9DA2-FA474ED5510B}" presName="txShp" presStyleLbl="node1" presStyleIdx="1" presStyleCnt="3">
        <dgm:presLayoutVars>
          <dgm:bulletEnabled val="1"/>
        </dgm:presLayoutVars>
      </dgm:prSet>
      <dgm:spPr/>
    </dgm:pt>
    <dgm:pt modelId="{45B307DC-A0B3-4AD9-B5E7-3CC50A220772}" type="pres">
      <dgm:prSet presAssocID="{357124CE-DE73-42B5-BB2F-03ADA499F4E0}" presName="spacing" presStyleCnt="0"/>
      <dgm:spPr/>
    </dgm:pt>
    <dgm:pt modelId="{FC44CFBB-5445-4E9D-99BF-81CD4672F908}" type="pres">
      <dgm:prSet presAssocID="{BF65C764-BF67-43F2-87BD-C7B86D229BB5}" presName="composite" presStyleCnt="0"/>
      <dgm:spPr/>
    </dgm:pt>
    <dgm:pt modelId="{39920534-0448-4295-9D12-568A9D02726D}" type="pres">
      <dgm:prSet presAssocID="{BF65C764-BF67-43F2-87BD-C7B86D229BB5}" presName="imgShp" presStyleLbl="fgImgPlac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mpoule"/>
        </a:ext>
      </dgm:extLst>
    </dgm:pt>
    <dgm:pt modelId="{978DDF62-25C5-4625-A8C8-1DDEE74A03D0}" type="pres">
      <dgm:prSet presAssocID="{BF65C764-BF67-43F2-87BD-C7B86D229BB5}" presName="txShp" presStyleLbl="node1" presStyleIdx="2" presStyleCnt="3">
        <dgm:presLayoutVars>
          <dgm:bulletEnabled val="1"/>
        </dgm:presLayoutVars>
      </dgm:prSet>
      <dgm:spPr/>
    </dgm:pt>
  </dgm:ptLst>
  <dgm:cxnLst>
    <dgm:cxn modelId="{761BE500-715D-4082-B5A4-02D2F5E28B8F}" type="presOf" srcId="{BF65C764-BF67-43F2-87BD-C7B86D229BB5}" destId="{978DDF62-25C5-4625-A8C8-1DDEE74A03D0}" srcOrd="0" destOrd="0" presId="urn:microsoft.com/office/officeart/2005/8/layout/vList3"/>
    <dgm:cxn modelId="{AD188470-BC4D-4306-A218-47D0AAB38A02}" type="presOf" srcId="{51B4E607-FE3E-45F9-A8FC-DB3694C48BE4}" destId="{0135F2C0-6EFF-442A-94DA-CC15F5B18F43}" srcOrd="0" destOrd="0" presId="urn:microsoft.com/office/officeart/2005/8/layout/vList3"/>
    <dgm:cxn modelId="{FF429A9F-EAE9-4E7C-A123-BA4F558DE907}" srcId="{51B4E607-FE3E-45F9-A8FC-DB3694C48BE4}" destId="{BF65C764-BF67-43F2-87BD-C7B86D229BB5}" srcOrd="2" destOrd="0" parTransId="{73B0C040-44D2-4A63-B392-2493343AECDE}" sibTransId="{CA83E351-BAD3-4F2B-BBFF-330541C59665}"/>
    <dgm:cxn modelId="{C2CC8DA8-AE62-446E-BD51-C639BD5A6C5A}" type="presOf" srcId="{C32383AB-B2A3-406C-985E-DCE27408B72B}" destId="{236913AC-EDE8-41A1-9523-07608D608B2F}" srcOrd="0" destOrd="0" presId="urn:microsoft.com/office/officeart/2005/8/layout/vList3"/>
    <dgm:cxn modelId="{1C6ED1B3-0437-429D-B519-C8CFEDF626A9}" srcId="{51B4E607-FE3E-45F9-A8FC-DB3694C48BE4}" destId="{439F650E-20EE-48E7-9DA2-FA474ED5510B}" srcOrd="1" destOrd="0" parTransId="{F001008D-CC7D-429D-911C-3D1A2682F04E}" sibTransId="{357124CE-DE73-42B5-BB2F-03ADA499F4E0}"/>
    <dgm:cxn modelId="{1906D8CC-3FE2-4D29-A4C9-C183F968FAB4}" srcId="{51B4E607-FE3E-45F9-A8FC-DB3694C48BE4}" destId="{C32383AB-B2A3-406C-985E-DCE27408B72B}" srcOrd="0" destOrd="0" parTransId="{E4E4BA14-9241-4845-A8E8-599973C34AE5}" sibTransId="{F5412DDD-D1E1-4262-B83D-F94B1128992E}"/>
    <dgm:cxn modelId="{11466BF0-88CA-4BCD-A71D-1A590EB69D67}" type="presOf" srcId="{439F650E-20EE-48E7-9DA2-FA474ED5510B}" destId="{87D84A4E-96AB-4C0F-A06B-6E2A51974BC4}" srcOrd="0" destOrd="0" presId="urn:microsoft.com/office/officeart/2005/8/layout/vList3"/>
    <dgm:cxn modelId="{EDB96DBF-8BF3-48AB-88BE-BB78FB903797}" type="presParOf" srcId="{0135F2C0-6EFF-442A-94DA-CC15F5B18F43}" destId="{E5A3C39F-9F45-49FE-938C-83350FD4E2C6}" srcOrd="0" destOrd="0" presId="urn:microsoft.com/office/officeart/2005/8/layout/vList3"/>
    <dgm:cxn modelId="{593816DD-85DF-476B-A24C-E569287116D7}" type="presParOf" srcId="{E5A3C39F-9F45-49FE-938C-83350FD4E2C6}" destId="{FF6A185E-7C28-43E6-B349-6E2E8E257E0C}" srcOrd="0" destOrd="0" presId="urn:microsoft.com/office/officeart/2005/8/layout/vList3"/>
    <dgm:cxn modelId="{6BF52647-9BC4-4AB3-9411-F10A494F89DF}" type="presParOf" srcId="{E5A3C39F-9F45-49FE-938C-83350FD4E2C6}" destId="{236913AC-EDE8-41A1-9523-07608D608B2F}" srcOrd="1" destOrd="0" presId="urn:microsoft.com/office/officeart/2005/8/layout/vList3"/>
    <dgm:cxn modelId="{9F2EDF5E-AFF8-47A9-B4EE-9842428A786D}" type="presParOf" srcId="{0135F2C0-6EFF-442A-94DA-CC15F5B18F43}" destId="{942E38E2-94F8-42C1-9A33-5FC8DBE44181}" srcOrd="1" destOrd="0" presId="urn:microsoft.com/office/officeart/2005/8/layout/vList3"/>
    <dgm:cxn modelId="{3AB13F92-D673-4491-90DF-34768DB93093}" type="presParOf" srcId="{0135F2C0-6EFF-442A-94DA-CC15F5B18F43}" destId="{3A0D76EB-ECBF-46EC-A61F-9CB56C1A4050}" srcOrd="2" destOrd="0" presId="urn:microsoft.com/office/officeart/2005/8/layout/vList3"/>
    <dgm:cxn modelId="{A9571906-0DDE-4345-90B1-45E18BB7AF08}" type="presParOf" srcId="{3A0D76EB-ECBF-46EC-A61F-9CB56C1A4050}" destId="{03FD7FC2-C048-4BC3-B938-E6ACADE1D4B4}" srcOrd="0" destOrd="0" presId="urn:microsoft.com/office/officeart/2005/8/layout/vList3"/>
    <dgm:cxn modelId="{5A95714F-6BAC-4509-9857-04BFC33545E7}" type="presParOf" srcId="{3A0D76EB-ECBF-46EC-A61F-9CB56C1A4050}" destId="{87D84A4E-96AB-4C0F-A06B-6E2A51974BC4}" srcOrd="1" destOrd="0" presId="urn:microsoft.com/office/officeart/2005/8/layout/vList3"/>
    <dgm:cxn modelId="{C27B4BD7-54D7-439B-903C-CDAABF091757}" type="presParOf" srcId="{0135F2C0-6EFF-442A-94DA-CC15F5B18F43}" destId="{45B307DC-A0B3-4AD9-B5E7-3CC50A220772}" srcOrd="3" destOrd="0" presId="urn:microsoft.com/office/officeart/2005/8/layout/vList3"/>
    <dgm:cxn modelId="{5036070C-FFF2-4606-B470-08964CA674B7}" type="presParOf" srcId="{0135F2C0-6EFF-442A-94DA-CC15F5B18F43}" destId="{FC44CFBB-5445-4E9D-99BF-81CD4672F908}" srcOrd="4" destOrd="0" presId="urn:microsoft.com/office/officeart/2005/8/layout/vList3"/>
    <dgm:cxn modelId="{5E8DB1DE-49E1-4DF4-B741-4DC429ACCD3B}" type="presParOf" srcId="{FC44CFBB-5445-4E9D-99BF-81CD4672F908}" destId="{39920534-0448-4295-9D12-568A9D02726D}" srcOrd="0" destOrd="0" presId="urn:microsoft.com/office/officeart/2005/8/layout/vList3"/>
    <dgm:cxn modelId="{84402662-186D-4D20-B183-F68940A02227}" type="presParOf" srcId="{FC44CFBB-5445-4E9D-99BF-81CD4672F908}" destId="{978DDF62-25C5-4625-A8C8-1DDEE74A03D0}"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2B1B4F-E437-438D-9AC7-669BA59CA7D0}"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499D4745-D886-4071-A33F-C4115653DFCF}">
      <dgm:prSet custT="1"/>
      <dgm:spPr>
        <a:solidFill>
          <a:srgbClr val="FBF0E9">
            <a:alpha val="90000"/>
          </a:srgbClr>
        </a:solidFill>
      </dgm:spPr>
      <dgm:t>
        <a:bodyPr/>
        <a:lstStyle/>
        <a:p>
          <a:r>
            <a:rPr lang="en-CA" sz="1800" dirty="0">
              <a:solidFill>
                <a:schemeClr val="tx1"/>
              </a:solidFill>
              <a:latin typeface="Calibri" panose="020F0502020204030204" pitchFamily="34" charset="0"/>
              <a:cs typeface="Calibri" panose="020F0502020204030204" pitchFamily="34" charset="0"/>
            </a:rPr>
            <a:t>Plagiarism is implying, intentionally or unintentionally, that you had someone else's original idea or way of expressing an idea.</a:t>
          </a:r>
          <a:endParaRPr lang="en-US" sz="1800" dirty="0">
            <a:solidFill>
              <a:schemeClr val="tx1"/>
            </a:solidFill>
            <a:latin typeface="Calibri" panose="020F0502020204030204" pitchFamily="34" charset="0"/>
            <a:cs typeface="Calibri" panose="020F0502020204030204" pitchFamily="34" charset="0"/>
          </a:endParaRPr>
        </a:p>
      </dgm:t>
    </dgm:pt>
    <dgm:pt modelId="{AA5CE912-A26A-4422-8359-B526DAD3045B}" type="parTrans" cxnId="{2BF0245C-E348-45F0-9120-CC054D850F3A}">
      <dgm:prSet/>
      <dgm:spPr/>
      <dgm:t>
        <a:bodyPr/>
        <a:lstStyle/>
        <a:p>
          <a:endParaRPr lang="en-US"/>
        </a:p>
      </dgm:t>
    </dgm:pt>
    <dgm:pt modelId="{DF0BC97D-EA29-4330-B43D-A1022C67CF92}" type="sibTrans" cxnId="{2BF0245C-E348-45F0-9120-CC054D850F3A}">
      <dgm:prSet/>
      <dgm:spPr/>
      <dgm:t>
        <a:bodyPr/>
        <a:lstStyle/>
        <a:p>
          <a:endParaRPr lang="en-US"/>
        </a:p>
      </dgm:t>
    </dgm:pt>
    <dgm:pt modelId="{13453447-33BC-4CA9-B68D-46B3AE3270E9}">
      <dgm:prSet custT="1"/>
      <dgm:spPr>
        <a:solidFill>
          <a:srgbClr val="FBF0E9">
            <a:alpha val="89804"/>
          </a:srgbClr>
        </a:solidFill>
      </dgm:spPr>
      <dgm:t>
        <a:bodyPr/>
        <a:lstStyle/>
        <a:p>
          <a:r>
            <a:rPr lang="en-CA" sz="1650" dirty="0">
              <a:latin typeface="Calibri" panose="020F0502020204030204" pitchFamily="34" charset="0"/>
              <a:cs typeface="Calibri" panose="020F0502020204030204" pitchFamily="34" charset="0"/>
            </a:rPr>
            <a:t>More precisely, plagiarism is the act of passing off as your own, intentionally or unintentionally, part or all of a text, production, or idea of another person. Whenever we use what someone else has said, written or produced, without citing the source, it is plagiarism. The only way to avoid plagiarism is to correctly cite your sources, according to the standards prescribed by your teacher, your college, and your program of study.</a:t>
          </a:r>
          <a:endParaRPr lang="en-US" sz="1650" dirty="0">
            <a:latin typeface="Calibri" panose="020F0502020204030204" pitchFamily="34" charset="0"/>
            <a:cs typeface="Calibri" panose="020F0502020204030204" pitchFamily="34" charset="0"/>
          </a:endParaRPr>
        </a:p>
      </dgm:t>
    </dgm:pt>
    <dgm:pt modelId="{68D536C9-6475-418E-BBD0-6811C0F63243}" type="parTrans" cxnId="{126DA883-ECA5-44A0-9358-48B1BD7B04AC}">
      <dgm:prSet/>
      <dgm:spPr/>
      <dgm:t>
        <a:bodyPr/>
        <a:lstStyle/>
        <a:p>
          <a:endParaRPr lang="en-US"/>
        </a:p>
      </dgm:t>
    </dgm:pt>
    <dgm:pt modelId="{02340176-484E-447D-9C22-E90F4D514DD5}" type="sibTrans" cxnId="{126DA883-ECA5-44A0-9358-48B1BD7B04AC}">
      <dgm:prSet/>
      <dgm:spPr/>
      <dgm:t>
        <a:bodyPr/>
        <a:lstStyle/>
        <a:p>
          <a:endParaRPr lang="en-US"/>
        </a:p>
      </dgm:t>
    </dgm:pt>
    <dgm:pt modelId="{B8A29181-CCA5-4D5A-B636-2A51031C2ADD}" type="pres">
      <dgm:prSet presAssocID="{D22B1B4F-E437-438D-9AC7-669BA59CA7D0}" presName="hierChild1" presStyleCnt="0">
        <dgm:presLayoutVars>
          <dgm:chPref val="1"/>
          <dgm:dir/>
          <dgm:animOne val="branch"/>
          <dgm:animLvl val="lvl"/>
          <dgm:resizeHandles/>
        </dgm:presLayoutVars>
      </dgm:prSet>
      <dgm:spPr/>
    </dgm:pt>
    <dgm:pt modelId="{A8AA596B-283C-4E7E-BCC6-4ED6EB85017F}" type="pres">
      <dgm:prSet presAssocID="{499D4745-D886-4071-A33F-C4115653DFCF}" presName="hierRoot1" presStyleCnt="0"/>
      <dgm:spPr/>
    </dgm:pt>
    <dgm:pt modelId="{09D78507-9FE2-4EF5-B631-F2BB83A583C6}" type="pres">
      <dgm:prSet presAssocID="{499D4745-D886-4071-A33F-C4115653DFCF}" presName="composite" presStyleCnt="0"/>
      <dgm:spPr/>
    </dgm:pt>
    <dgm:pt modelId="{80B8A571-CB14-44F7-A1F8-E3D33DAC7B6D}" type="pres">
      <dgm:prSet presAssocID="{499D4745-D886-4071-A33F-C4115653DFCF}" presName="background" presStyleLbl="node0" presStyleIdx="0" presStyleCnt="2"/>
      <dgm:spPr/>
    </dgm:pt>
    <dgm:pt modelId="{2DAA6249-95B6-4A28-9610-9A699CDA1B7F}" type="pres">
      <dgm:prSet presAssocID="{499D4745-D886-4071-A33F-C4115653DFCF}" presName="text" presStyleLbl="fgAcc0" presStyleIdx="0" presStyleCnt="2">
        <dgm:presLayoutVars>
          <dgm:chPref val="3"/>
        </dgm:presLayoutVars>
      </dgm:prSet>
      <dgm:spPr/>
    </dgm:pt>
    <dgm:pt modelId="{DAF16453-6ECC-48D4-AB09-36F27592C7E7}" type="pres">
      <dgm:prSet presAssocID="{499D4745-D886-4071-A33F-C4115653DFCF}" presName="hierChild2" presStyleCnt="0"/>
      <dgm:spPr/>
    </dgm:pt>
    <dgm:pt modelId="{88F1984A-032B-403C-A949-0C8D3D607CB2}" type="pres">
      <dgm:prSet presAssocID="{13453447-33BC-4CA9-B68D-46B3AE3270E9}" presName="hierRoot1" presStyleCnt="0"/>
      <dgm:spPr/>
    </dgm:pt>
    <dgm:pt modelId="{52202227-9AAD-496B-AF51-D8037E927456}" type="pres">
      <dgm:prSet presAssocID="{13453447-33BC-4CA9-B68D-46B3AE3270E9}" presName="composite" presStyleCnt="0"/>
      <dgm:spPr/>
    </dgm:pt>
    <dgm:pt modelId="{402DE30B-9AF2-4EDD-B13F-9B5A99E9C598}" type="pres">
      <dgm:prSet presAssocID="{13453447-33BC-4CA9-B68D-46B3AE3270E9}" presName="background" presStyleLbl="node0" presStyleIdx="1" presStyleCnt="2"/>
      <dgm:spPr/>
    </dgm:pt>
    <dgm:pt modelId="{D63375DE-7E00-4906-B8B8-D575A4539FE2}" type="pres">
      <dgm:prSet presAssocID="{13453447-33BC-4CA9-B68D-46B3AE3270E9}" presName="text" presStyleLbl="fgAcc0" presStyleIdx="1" presStyleCnt="2">
        <dgm:presLayoutVars>
          <dgm:chPref val="3"/>
        </dgm:presLayoutVars>
      </dgm:prSet>
      <dgm:spPr/>
    </dgm:pt>
    <dgm:pt modelId="{AC8DAF93-7877-4CED-97C0-9E9173C60C3E}" type="pres">
      <dgm:prSet presAssocID="{13453447-33BC-4CA9-B68D-46B3AE3270E9}" presName="hierChild2" presStyleCnt="0"/>
      <dgm:spPr/>
    </dgm:pt>
  </dgm:ptLst>
  <dgm:cxnLst>
    <dgm:cxn modelId="{2BF0245C-E348-45F0-9120-CC054D850F3A}" srcId="{D22B1B4F-E437-438D-9AC7-669BA59CA7D0}" destId="{499D4745-D886-4071-A33F-C4115653DFCF}" srcOrd="0" destOrd="0" parTransId="{AA5CE912-A26A-4422-8359-B526DAD3045B}" sibTransId="{DF0BC97D-EA29-4330-B43D-A1022C67CF92}"/>
    <dgm:cxn modelId="{256EB948-A018-4934-9618-2854C253F7A1}" type="presOf" srcId="{13453447-33BC-4CA9-B68D-46B3AE3270E9}" destId="{D63375DE-7E00-4906-B8B8-D575A4539FE2}" srcOrd="0" destOrd="0" presId="urn:microsoft.com/office/officeart/2005/8/layout/hierarchy1"/>
    <dgm:cxn modelId="{126DA883-ECA5-44A0-9358-48B1BD7B04AC}" srcId="{D22B1B4F-E437-438D-9AC7-669BA59CA7D0}" destId="{13453447-33BC-4CA9-B68D-46B3AE3270E9}" srcOrd="1" destOrd="0" parTransId="{68D536C9-6475-418E-BBD0-6811C0F63243}" sibTransId="{02340176-484E-447D-9C22-E90F4D514DD5}"/>
    <dgm:cxn modelId="{3871AEAE-673D-4A36-AD01-2F8A10E131A8}" type="presOf" srcId="{499D4745-D886-4071-A33F-C4115653DFCF}" destId="{2DAA6249-95B6-4A28-9610-9A699CDA1B7F}" srcOrd="0" destOrd="0" presId="urn:microsoft.com/office/officeart/2005/8/layout/hierarchy1"/>
    <dgm:cxn modelId="{965941CC-327B-4C2F-9292-B0659213CAF9}" type="presOf" srcId="{D22B1B4F-E437-438D-9AC7-669BA59CA7D0}" destId="{B8A29181-CCA5-4D5A-B636-2A51031C2ADD}" srcOrd="0" destOrd="0" presId="urn:microsoft.com/office/officeart/2005/8/layout/hierarchy1"/>
    <dgm:cxn modelId="{A1BC63ED-6424-4CAD-8E4B-1BA7C02212E7}" type="presParOf" srcId="{B8A29181-CCA5-4D5A-B636-2A51031C2ADD}" destId="{A8AA596B-283C-4E7E-BCC6-4ED6EB85017F}" srcOrd="0" destOrd="0" presId="urn:microsoft.com/office/officeart/2005/8/layout/hierarchy1"/>
    <dgm:cxn modelId="{E137930C-9DD6-4200-8046-AC32DD0B019B}" type="presParOf" srcId="{A8AA596B-283C-4E7E-BCC6-4ED6EB85017F}" destId="{09D78507-9FE2-4EF5-B631-F2BB83A583C6}" srcOrd="0" destOrd="0" presId="urn:microsoft.com/office/officeart/2005/8/layout/hierarchy1"/>
    <dgm:cxn modelId="{88C798C9-33EF-4680-8919-5625F7A0F55F}" type="presParOf" srcId="{09D78507-9FE2-4EF5-B631-F2BB83A583C6}" destId="{80B8A571-CB14-44F7-A1F8-E3D33DAC7B6D}" srcOrd="0" destOrd="0" presId="urn:microsoft.com/office/officeart/2005/8/layout/hierarchy1"/>
    <dgm:cxn modelId="{8254D9B5-9187-4D47-9863-AF57CE999383}" type="presParOf" srcId="{09D78507-9FE2-4EF5-B631-F2BB83A583C6}" destId="{2DAA6249-95B6-4A28-9610-9A699CDA1B7F}" srcOrd="1" destOrd="0" presId="urn:microsoft.com/office/officeart/2005/8/layout/hierarchy1"/>
    <dgm:cxn modelId="{64C8A854-223B-4369-9113-D1470A2E2FA2}" type="presParOf" srcId="{A8AA596B-283C-4E7E-BCC6-4ED6EB85017F}" destId="{DAF16453-6ECC-48D4-AB09-36F27592C7E7}" srcOrd="1" destOrd="0" presId="urn:microsoft.com/office/officeart/2005/8/layout/hierarchy1"/>
    <dgm:cxn modelId="{49DE604D-2CEC-4D76-84DD-FA378F2DD6B4}" type="presParOf" srcId="{B8A29181-CCA5-4D5A-B636-2A51031C2ADD}" destId="{88F1984A-032B-403C-A949-0C8D3D607CB2}" srcOrd="1" destOrd="0" presId="urn:microsoft.com/office/officeart/2005/8/layout/hierarchy1"/>
    <dgm:cxn modelId="{1BBCC149-0248-4E35-B75C-3547E78D04B0}" type="presParOf" srcId="{88F1984A-032B-403C-A949-0C8D3D607CB2}" destId="{52202227-9AAD-496B-AF51-D8037E927456}" srcOrd="0" destOrd="0" presId="urn:microsoft.com/office/officeart/2005/8/layout/hierarchy1"/>
    <dgm:cxn modelId="{1E26FB7B-4D76-488E-920D-9B2FCD19D77E}" type="presParOf" srcId="{52202227-9AAD-496B-AF51-D8037E927456}" destId="{402DE30B-9AF2-4EDD-B13F-9B5A99E9C598}" srcOrd="0" destOrd="0" presId="urn:microsoft.com/office/officeart/2005/8/layout/hierarchy1"/>
    <dgm:cxn modelId="{B0CF2478-3973-4779-8536-28F3A09E6F59}" type="presParOf" srcId="{52202227-9AAD-496B-AF51-D8037E927456}" destId="{D63375DE-7E00-4906-B8B8-D575A4539FE2}" srcOrd="1" destOrd="0" presId="urn:microsoft.com/office/officeart/2005/8/layout/hierarchy1"/>
    <dgm:cxn modelId="{01E7F971-3775-41DB-A996-0D476CD7DEAC}" type="presParOf" srcId="{88F1984A-032B-403C-A949-0C8D3D607CB2}" destId="{AC8DAF93-7877-4CED-97C0-9E9173C60C3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3F39A5-E632-4BD1-BEA9-521B0101E16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8A3ECBB-867C-42D6-8873-3B88FE9653A0}">
      <dgm:prSet custT="1"/>
      <dgm:spPr/>
      <dgm:t>
        <a:bodyPr/>
        <a:lstStyle/>
        <a:p>
          <a:r>
            <a:rPr lang="en-CA" sz="1800" dirty="0">
              <a:latin typeface="Calibri" panose="020F0502020204030204" pitchFamily="34" charset="0"/>
              <a:cs typeface="Calibri" panose="020F0502020204030204" pitchFamily="34" charset="0"/>
            </a:rPr>
            <a:t>Copy a text word-for-word, or simply ‘copy and paste’</a:t>
          </a:r>
          <a:r>
            <a:rPr lang="fr-FR" sz="1800"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dgm:t>
    </dgm:pt>
    <dgm:pt modelId="{2231DF20-1A31-42B3-AB9C-07825A4A25CF}" type="parTrans" cxnId="{96483FBF-A589-4BC4-8FC7-5DF9DEC0F146}">
      <dgm:prSet/>
      <dgm:spPr/>
      <dgm:t>
        <a:bodyPr/>
        <a:lstStyle/>
        <a:p>
          <a:endParaRPr lang="en-US"/>
        </a:p>
      </dgm:t>
    </dgm:pt>
    <dgm:pt modelId="{5813D69D-6E60-4004-B581-4D22F9D5ED2D}" type="sibTrans" cxnId="{96483FBF-A589-4BC4-8FC7-5DF9DEC0F146}">
      <dgm:prSet/>
      <dgm:spPr/>
      <dgm:t>
        <a:bodyPr/>
        <a:lstStyle/>
        <a:p>
          <a:endParaRPr lang="en-US"/>
        </a:p>
      </dgm:t>
    </dgm:pt>
    <dgm:pt modelId="{51523B0D-CCE3-4B6D-8177-CC97D3778DDA}">
      <dgm:prSet custT="1"/>
      <dgm:spPr/>
      <dgm:t>
        <a:bodyPr/>
        <a:lstStyle/>
        <a:p>
          <a:r>
            <a:rPr lang="en-CA" sz="1700" dirty="0">
              <a:solidFill>
                <a:schemeClr val="bg1"/>
              </a:solidFill>
              <a:latin typeface="Calibri" panose="020F0502020204030204" pitchFamily="34" charset="0"/>
              <a:cs typeface="Calibri" panose="020F0502020204030204" pitchFamily="34" charset="0"/>
            </a:rPr>
            <a:t>Borrow words or phrases from elsewhere, change a few words only and integrate the passage into your work</a:t>
          </a:r>
          <a:endParaRPr lang="en-US" sz="1700" dirty="0">
            <a:solidFill>
              <a:schemeClr val="bg1"/>
            </a:solidFill>
            <a:latin typeface="Calibri" panose="020F0502020204030204" pitchFamily="34" charset="0"/>
            <a:cs typeface="Calibri" panose="020F0502020204030204" pitchFamily="34" charset="0"/>
          </a:endParaRPr>
        </a:p>
      </dgm:t>
    </dgm:pt>
    <dgm:pt modelId="{FEB249D0-55E4-4F71-B17D-0DEB7CB0B55B}" type="parTrans" cxnId="{0709B7E2-B9F3-4916-9533-D49FB33D3A81}">
      <dgm:prSet/>
      <dgm:spPr/>
      <dgm:t>
        <a:bodyPr/>
        <a:lstStyle/>
        <a:p>
          <a:endParaRPr lang="en-US"/>
        </a:p>
      </dgm:t>
    </dgm:pt>
    <dgm:pt modelId="{883BAD69-162E-4162-BED3-BB98A71F9A2E}" type="sibTrans" cxnId="{0709B7E2-B9F3-4916-9533-D49FB33D3A81}">
      <dgm:prSet/>
      <dgm:spPr/>
      <dgm:t>
        <a:bodyPr/>
        <a:lstStyle/>
        <a:p>
          <a:endParaRPr lang="en-US"/>
        </a:p>
      </dgm:t>
    </dgm:pt>
    <dgm:pt modelId="{18F15F9B-5758-4239-B0AC-4A7AE15A1880}">
      <dgm:prSet/>
      <dgm:spPr/>
      <dgm:t>
        <a:bodyPr/>
        <a:lstStyle/>
        <a:p>
          <a:r>
            <a:rPr lang="en-CA" dirty="0">
              <a:latin typeface="Calibri" panose="020F0502020204030204" pitchFamily="34" charset="0"/>
              <a:cs typeface="Calibri" panose="020F0502020204030204" pitchFamily="34" charset="0"/>
            </a:rPr>
            <a:t>Reformulate an idea or theory in its entirety</a:t>
          </a:r>
          <a:endParaRPr lang="en-US" dirty="0">
            <a:latin typeface="Calibri" panose="020F0502020204030204" pitchFamily="34" charset="0"/>
            <a:cs typeface="Calibri" panose="020F0502020204030204" pitchFamily="34" charset="0"/>
          </a:endParaRPr>
        </a:p>
      </dgm:t>
    </dgm:pt>
    <dgm:pt modelId="{2D730DCB-C35D-4562-A937-2ABE01A9A54D}" type="parTrans" cxnId="{D17BCC98-8445-416C-9FE2-6BD30FC8AABB}">
      <dgm:prSet/>
      <dgm:spPr/>
      <dgm:t>
        <a:bodyPr/>
        <a:lstStyle/>
        <a:p>
          <a:endParaRPr lang="en-US"/>
        </a:p>
      </dgm:t>
    </dgm:pt>
    <dgm:pt modelId="{09F417C6-A6F7-49F4-9FFE-5F638B5549EC}" type="sibTrans" cxnId="{D17BCC98-8445-416C-9FE2-6BD30FC8AABB}">
      <dgm:prSet/>
      <dgm:spPr/>
      <dgm:t>
        <a:bodyPr/>
        <a:lstStyle/>
        <a:p>
          <a:endParaRPr lang="en-US"/>
        </a:p>
      </dgm:t>
    </dgm:pt>
    <dgm:pt modelId="{AB03D647-077D-4347-9405-8BF1774D2307}">
      <dgm:prSet/>
      <dgm:spPr/>
      <dgm:t>
        <a:bodyPr/>
        <a:lstStyle/>
        <a:p>
          <a:r>
            <a:rPr lang="en-CA" dirty="0">
              <a:latin typeface="Calibri" panose="020F0502020204030204" pitchFamily="34" charset="0"/>
              <a:cs typeface="Calibri" panose="020F0502020204030204" pitchFamily="34" charset="0"/>
            </a:rPr>
            <a:t>Translate a text or a speech and integrate it into your work</a:t>
          </a:r>
          <a:endParaRPr lang="en-US" dirty="0">
            <a:latin typeface="Calibri" panose="020F0502020204030204" pitchFamily="34" charset="0"/>
            <a:cs typeface="Calibri" panose="020F0502020204030204" pitchFamily="34" charset="0"/>
          </a:endParaRPr>
        </a:p>
      </dgm:t>
    </dgm:pt>
    <dgm:pt modelId="{AE8B8F7A-E34F-4A3A-A0C8-608AA694AB67}" type="parTrans" cxnId="{05BB0DAE-002A-45E6-A884-ABEFA720099F}">
      <dgm:prSet/>
      <dgm:spPr/>
      <dgm:t>
        <a:bodyPr/>
        <a:lstStyle/>
        <a:p>
          <a:endParaRPr lang="en-US"/>
        </a:p>
      </dgm:t>
    </dgm:pt>
    <dgm:pt modelId="{5B62564B-9AF7-46F8-A7C7-0A7F3A6C73F3}" type="sibTrans" cxnId="{05BB0DAE-002A-45E6-A884-ABEFA720099F}">
      <dgm:prSet/>
      <dgm:spPr/>
      <dgm:t>
        <a:bodyPr/>
        <a:lstStyle/>
        <a:p>
          <a:endParaRPr lang="en-US"/>
        </a:p>
      </dgm:t>
    </dgm:pt>
    <dgm:pt modelId="{428A07F2-AD61-41B5-8A44-7C42C2F77EDC}">
      <dgm:prSet/>
      <dgm:spPr/>
      <dgm:t>
        <a:bodyPr/>
        <a:lstStyle/>
        <a:p>
          <a:r>
            <a:rPr lang="en-CA" dirty="0">
              <a:latin typeface="Calibri" panose="020F0502020204030204" pitchFamily="34" charset="0"/>
              <a:cs typeface="Calibri" panose="020F0502020204030204" pitchFamily="34" charset="0"/>
            </a:rPr>
            <a:t>Copy an image, a graphic, or data</a:t>
          </a:r>
          <a:r>
            <a:rPr lang="fr-FR" dirty="0"/>
            <a:t>​</a:t>
          </a:r>
          <a:endParaRPr lang="en-US" dirty="0"/>
        </a:p>
      </dgm:t>
    </dgm:pt>
    <dgm:pt modelId="{9A2D0C5C-2C90-49F2-AB7D-7BF526F48542}" type="parTrans" cxnId="{57007794-179F-4D56-ACBA-79DA175CEAA4}">
      <dgm:prSet/>
      <dgm:spPr/>
      <dgm:t>
        <a:bodyPr/>
        <a:lstStyle/>
        <a:p>
          <a:endParaRPr lang="en-US"/>
        </a:p>
      </dgm:t>
    </dgm:pt>
    <dgm:pt modelId="{D5F6F27A-48BC-4D93-B088-3AB4491F23EB}" type="sibTrans" cxnId="{57007794-179F-4D56-ACBA-79DA175CEAA4}">
      <dgm:prSet/>
      <dgm:spPr/>
      <dgm:t>
        <a:bodyPr/>
        <a:lstStyle/>
        <a:p>
          <a:endParaRPr lang="en-US"/>
        </a:p>
      </dgm:t>
    </dgm:pt>
    <dgm:pt modelId="{8ED51A79-0901-4F84-AE0E-E8479334D857}">
      <dgm:prSet/>
      <dgm:spPr/>
      <dgm:t>
        <a:bodyPr/>
        <a:lstStyle/>
        <a:p>
          <a:r>
            <a:rPr lang="en-CA" dirty="0">
              <a:latin typeface="Calibri" panose="020F0502020204030204" pitchFamily="34" charset="0"/>
              <a:cs typeface="Calibri" panose="020F0502020204030204" pitchFamily="34" charset="0"/>
            </a:rPr>
            <a:t>Incorporate into your work, music or a video from somewhere else </a:t>
          </a:r>
          <a:r>
            <a:rPr lang="fr-FR"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dgm:t>
    </dgm:pt>
    <dgm:pt modelId="{E91E1E95-B191-44DF-8FAD-48F73F933ED4}" type="parTrans" cxnId="{BF75A37A-E945-4DF7-A024-448379F5AD33}">
      <dgm:prSet/>
      <dgm:spPr/>
      <dgm:t>
        <a:bodyPr/>
        <a:lstStyle/>
        <a:p>
          <a:endParaRPr lang="en-US"/>
        </a:p>
      </dgm:t>
    </dgm:pt>
    <dgm:pt modelId="{DE703F33-D6F7-485B-A40D-E3F9E7208A77}" type="sibTrans" cxnId="{BF75A37A-E945-4DF7-A024-448379F5AD33}">
      <dgm:prSet/>
      <dgm:spPr/>
      <dgm:t>
        <a:bodyPr/>
        <a:lstStyle/>
        <a:p>
          <a:endParaRPr lang="en-US"/>
        </a:p>
      </dgm:t>
    </dgm:pt>
    <dgm:pt modelId="{4B657ED2-E259-4591-B363-E0A68E5A80D9}">
      <dgm:prSet/>
      <dgm:spPr/>
      <dgm:t>
        <a:bodyPr/>
        <a:lstStyle/>
        <a:p>
          <a:r>
            <a:rPr lang="en-CA" dirty="0">
              <a:latin typeface="Calibri" panose="020F0502020204030204" pitchFamily="34" charset="0"/>
              <a:cs typeface="Calibri" panose="020F0502020204030204" pitchFamily="34" charset="0"/>
            </a:rPr>
            <a:t>Repeat or summarize someone's words or ideas, without mentioning that person</a:t>
          </a:r>
          <a:endParaRPr lang="en-US" dirty="0">
            <a:latin typeface="Calibri" panose="020F0502020204030204" pitchFamily="34" charset="0"/>
            <a:cs typeface="Calibri" panose="020F0502020204030204" pitchFamily="34" charset="0"/>
          </a:endParaRPr>
        </a:p>
      </dgm:t>
    </dgm:pt>
    <dgm:pt modelId="{B69025BE-FE3B-4D85-94FB-54BAFB913F04}" type="parTrans" cxnId="{11ED0EDD-7DAD-40BC-BC74-02AFF89AFB66}">
      <dgm:prSet/>
      <dgm:spPr/>
      <dgm:t>
        <a:bodyPr/>
        <a:lstStyle/>
        <a:p>
          <a:endParaRPr lang="en-US"/>
        </a:p>
      </dgm:t>
    </dgm:pt>
    <dgm:pt modelId="{DAF0FCDC-5BF3-4260-BA82-1B8BFCCD8CE2}" type="sibTrans" cxnId="{11ED0EDD-7DAD-40BC-BC74-02AFF89AFB66}">
      <dgm:prSet/>
      <dgm:spPr/>
      <dgm:t>
        <a:bodyPr/>
        <a:lstStyle/>
        <a:p>
          <a:endParaRPr lang="en-US"/>
        </a:p>
      </dgm:t>
    </dgm:pt>
    <dgm:pt modelId="{74CCBF9F-980C-49A3-B378-260F6CC06E93}">
      <dgm:prSet/>
      <dgm:spPr/>
      <dgm:t>
        <a:bodyPr/>
        <a:lstStyle/>
        <a:p>
          <a:r>
            <a:rPr lang="en-CA" noProof="0" dirty="0">
              <a:latin typeface="Calibri" panose="020F0502020204030204" pitchFamily="34" charset="0"/>
              <a:cs typeface="Calibri" panose="020F0502020204030204" pitchFamily="34" charset="0"/>
            </a:rPr>
            <a:t>Copy, borrow, reformulate, translate, repeat, or summarize without citing your work properly</a:t>
          </a:r>
        </a:p>
      </dgm:t>
    </dgm:pt>
    <dgm:pt modelId="{587FCBFD-ACF4-450B-8120-B76F288C89C5}" type="parTrans" cxnId="{2B7DEE43-A48E-41EE-A76B-0446EEEF99C3}">
      <dgm:prSet/>
      <dgm:spPr/>
      <dgm:t>
        <a:bodyPr/>
        <a:lstStyle/>
        <a:p>
          <a:endParaRPr lang="en-US"/>
        </a:p>
      </dgm:t>
    </dgm:pt>
    <dgm:pt modelId="{E90A6844-1DAC-414A-80F3-EFFAC0A0E544}" type="sibTrans" cxnId="{2B7DEE43-A48E-41EE-A76B-0446EEEF99C3}">
      <dgm:prSet/>
      <dgm:spPr/>
      <dgm:t>
        <a:bodyPr/>
        <a:lstStyle/>
        <a:p>
          <a:endParaRPr lang="en-US"/>
        </a:p>
      </dgm:t>
    </dgm:pt>
    <dgm:pt modelId="{35D67A2C-9574-4558-B090-D4447B35346C}" type="pres">
      <dgm:prSet presAssocID="{8C3F39A5-E632-4BD1-BEA9-521B0101E16C}" presName="diagram" presStyleCnt="0">
        <dgm:presLayoutVars>
          <dgm:dir/>
          <dgm:resizeHandles val="exact"/>
        </dgm:presLayoutVars>
      </dgm:prSet>
      <dgm:spPr/>
    </dgm:pt>
    <dgm:pt modelId="{A7D21C09-49BC-4E30-8C51-51E031B09E70}" type="pres">
      <dgm:prSet presAssocID="{38A3ECBB-867C-42D6-8873-3B88FE9653A0}" presName="node" presStyleLbl="node1" presStyleIdx="0" presStyleCnt="8">
        <dgm:presLayoutVars>
          <dgm:bulletEnabled val="1"/>
        </dgm:presLayoutVars>
      </dgm:prSet>
      <dgm:spPr/>
    </dgm:pt>
    <dgm:pt modelId="{B9248517-D058-47A4-A089-546D02F5A7DC}" type="pres">
      <dgm:prSet presAssocID="{5813D69D-6E60-4004-B581-4D22F9D5ED2D}" presName="sibTrans" presStyleCnt="0"/>
      <dgm:spPr/>
    </dgm:pt>
    <dgm:pt modelId="{CE897EB3-B4C8-4CBE-B288-88C4328556DC}" type="pres">
      <dgm:prSet presAssocID="{51523B0D-CCE3-4B6D-8177-CC97D3778DDA}" presName="node" presStyleLbl="node1" presStyleIdx="1" presStyleCnt="8">
        <dgm:presLayoutVars>
          <dgm:bulletEnabled val="1"/>
        </dgm:presLayoutVars>
      </dgm:prSet>
      <dgm:spPr/>
    </dgm:pt>
    <dgm:pt modelId="{7AB6444C-2544-4335-93ED-7413C1489166}" type="pres">
      <dgm:prSet presAssocID="{883BAD69-162E-4162-BED3-BB98A71F9A2E}" presName="sibTrans" presStyleCnt="0"/>
      <dgm:spPr/>
    </dgm:pt>
    <dgm:pt modelId="{EB8567BB-75A9-4750-BE74-3CD50DF6850B}" type="pres">
      <dgm:prSet presAssocID="{18F15F9B-5758-4239-B0AC-4A7AE15A1880}" presName="node" presStyleLbl="node1" presStyleIdx="2" presStyleCnt="8">
        <dgm:presLayoutVars>
          <dgm:bulletEnabled val="1"/>
        </dgm:presLayoutVars>
      </dgm:prSet>
      <dgm:spPr/>
    </dgm:pt>
    <dgm:pt modelId="{59E07097-3B21-41D3-BD4D-1921D9E39C45}" type="pres">
      <dgm:prSet presAssocID="{09F417C6-A6F7-49F4-9FFE-5F638B5549EC}" presName="sibTrans" presStyleCnt="0"/>
      <dgm:spPr/>
    </dgm:pt>
    <dgm:pt modelId="{65FD4EE3-C0D6-4C21-A107-255515C0429D}" type="pres">
      <dgm:prSet presAssocID="{AB03D647-077D-4347-9405-8BF1774D2307}" presName="node" presStyleLbl="node1" presStyleIdx="3" presStyleCnt="8">
        <dgm:presLayoutVars>
          <dgm:bulletEnabled val="1"/>
        </dgm:presLayoutVars>
      </dgm:prSet>
      <dgm:spPr/>
    </dgm:pt>
    <dgm:pt modelId="{AABED676-4D16-4723-9303-D7CC3D92FA8F}" type="pres">
      <dgm:prSet presAssocID="{5B62564B-9AF7-46F8-A7C7-0A7F3A6C73F3}" presName="sibTrans" presStyleCnt="0"/>
      <dgm:spPr/>
    </dgm:pt>
    <dgm:pt modelId="{4C55457C-B712-477D-BAC7-8C9317A8BF04}" type="pres">
      <dgm:prSet presAssocID="{428A07F2-AD61-41B5-8A44-7C42C2F77EDC}" presName="node" presStyleLbl="node1" presStyleIdx="4" presStyleCnt="8">
        <dgm:presLayoutVars>
          <dgm:bulletEnabled val="1"/>
        </dgm:presLayoutVars>
      </dgm:prSet>
      <dgm:spPr/>
    </dgm:pt>
    <dgm:pt modelId="{1D9B821F-79CA-44B8-BF8C-CB8C0045CADF}" type="pres">
      <dgm:prSet presAssocID="{D5F6F27A-48BC-4D93-B088-3AB4491F23EB}" presName="sibTrans" presStyleCnt="0"/>
      <dgm:spPr/>
    </dgm:pt>
    <dgm:pt modelId="{70E4858B-8ED2-4FAD-BD76-BA56A395A265}" type="pres">
      <dgm:prSet presAssocID="{8ED51A79-0901-4F84-AE0E-E8479334D857}" presName="node" presStyleLbl="node1" presStyleIdx="5" presStyleCnt="8">
        <dgm:presLayoutVars>
          <dgm:bulletEnabled val="1"/>
        </dgm:presLayoutVars>
      </dgm:prSet>
      <dgm:spPr/>
    </dgm:pt>
    <dgm:pt modelId="{AE89163F-462A-4A35-8971-0AC5ECCC5A2E}" type="pres">
      <dgm:prSet presAssocID="{DE703F33-D6F7-485B-A40D-E3F9E7208A77}" presName="sibTrans" presStyleCnt="0"/>
      <dgm:spPr/>
    </dgm:pt>
    <dgm:pt modelId="{6CF969E9-102E-4E4D-9D0C-7CBDC1843C6F}" type="pres">
      <dgm:prSet presAssocID="{4B657ED2-E259-4591-B363-E0A68E5A80D9}" presName="node" presStyleLbl="node1" presStyleIdx="6" presStyleCnt="8">
        <dgm:presLayoutVars>
          <dgm:bulletEnabled val="1"/>
        </dgm:presLayoutVars>
      </dgm:prSet>
      <dgm:spPr/>
    </dgm:pt>
    <dgm:pt modelId="{B73C4B50-3024-4946-9550-BADD88E3A4E1}" type="pres">
      <dgm:prSet presAssocID="{DAF0FCDC-5BF3-4260-BA82-1B8BFCCD8CE2}" presName="sibTrans" presStyleCnt="0"/>
      <dgm:spPr/>
    </dgm:pt>
    <dgm:pt modelId="{2F7727FA-C00D-4F74-BCCE-C96AC14923C5}" type="pres">
      <dgm:prSet presAssocID="{74CCBF9F-980C-49A3-B378-260F6CC06E93}" presName="node" presStyleLbl="node1" presStyleIdx="7" presStyleCnt="8">
        <dgm:presLayoutVars>
          <dgm:bulletEnabled val="1"/>
        </dgm:presLayoutVars>
      </dgm:prSet>
      <dgm:spPr/>
    </dgm:pt>
  </dgm:ptLst>
  <dgm:cxnLst>
    <dgm:cxn modelId="{2B7DEE43-A48E-41EE-A76B-0446EEEF99C3}" srcId="{8C3F39A5-E632-4BD1-BEA9-521B0101E16C}" destId="{74CCBF9F-980C-49A3-B378-260F6CC06E93}" srcOrd="7" destOrd="0" parTransId="{587FCBFD-ACF4-450B-8120-B76F288C89C5}" sibTransId="{E90A6844-1DAC-414A-80F3-EFFAC0A0E544}"/>
    <dgm:cxn modelId="{92D3FD51-C74E-4B72-B11A-09AC776D7211}" type="presOf" srcId="{4B657ED2-E259-4591-B363-E0A68E5A80D9}" destId="{6CF969E9-102E-4E4D-9D0C-7CBDC1843C6F}" srcOrd="0" destOrd="0" presId="urn:microsoft.com/office/officeart/2005/8/layout/default"/>
    <dgm:cxn modelId="{BF75A37A-E945-4DF7-A024-448379F5AD33}" srcId="{8C3F39A5-E632-4BD1-BEA9-521B0101E16C}" destId="{8ED51A79-0901-4F84-AE0E-E8479334D857}" srcOrd="5" destOrd="0" parTransId="{E91E1E95-B191-44DF-8FAD-48F73F933ED4}" sibTransId="{DE703F33-D6F7-485B-A40D-E3F9E7208A77}"/>
    <dgm:cxn modelId="{05AC8980-FA34-41BB-9585-551371F16798}" type="presOf" srcId="{8C3F39A5-E632-4BD1-BEA9-521B0101E16C}" destId="{35D67A2C-9574-4558-B090-D4447B35346C}" srcOrd="0" destOrd="0" presId="urn:microsoft.com/office/officeart/2005/8/layout/default"/>
    <dgm:cxn modelId="{6F2C5D8E-3BA9-485E-8D88-B453FF610CFC}" type="presOf" srcId="{51523B0D-CCE3-4B6D-8177-CC97D3778DDA}" destId="{CE897EB3-B4C8-4CBE-B288-88C4328556DC}" srcOrd="0" destOrd="0" presId="urn:microsoft.com/office/officeart/2005/8/layout/default"/>
    <dgm:cxn modelId="{57007794-179F-4D56-ACBA-79DA175CEAA4}" srcId="{8C3F39A5-E632-4BD1-BEA9-521B0101E16C}" destId="{428A07F2-AD61-41B5-8A44-7C42C2F77EDC}" srcOrd="4" destOrd="0" parTransId="{9A2D0C5C-2C90-49F2-AB7D-7BF526F48542}" sibTransId="{D5F6F27A-48BC-4D93-B088-3AB4491F23EB}"/>
    <dgm:cxn modelId="{D17BCC98-8445-416C-9FE2-6BD30FC8AABB}" srcId="{8C3F39A5-E632-4BD1-BEA9-521B0101E16C}" destId="{18F15F9B-5758-4239-B0AC-4A7AE15A1880}" srcOrd="2" destOrd="0" parTransId="{2D730DCB-C35D-4562-A937-2ABE01A9A54D}" sibTransId="{09F417C6-A6F7-49F4-9FFE-5F638B5549EC}"/>
    <dgm:cxn modelId="{977E0BAA-6096-4822-8105-8E801D3EAFC8}" type="presOf" srcId="{428A07F2-AD61-41B5-8A44-7C42C2F77EDC}" destId="{4C55457C-B712-477D-BAC7-8C9317A8BF04}" srcOrd="0" destOrd="0" presId="urn:microsoft.com/office/officeart/2005/8/layout/default"/>
    <dgm:cxn modelId="{05BB0DAE-002A-45E6-A884-ABEFA720099F}" srcId="{8C3F39A5-E632-4BD1-BEA9-521B0101E16C}" destId="{AB03D647-077D-4347-9405-8BF1774D2307}" srcOrd="3" destOrd="0" parTransId="{AE8B8F7A-E34F-4A3A-A0C8-608AA694AB67}" sibTransId="{5B62564B-9AF7-46F8-A7C7-0A7F3A6C73F3}"/>
    <dgm:cxn modelId="{767BE5B0-32F3-429D-9A1F-A9981E28E30F}" type="presOf" srcId="{38A3ECBB-867C-42D6-8873-3B88FE9653A0}" destId="{A7D21C09-49BC-4E30-8C51-51E031B09E70}" srcOrd="0" destOrd="0" presId="urn:microsoft.com/office/officeart/2005/8/layout/default"/>
    <dgm:cxn modelId="{438B7EB8-C210-43F1-A2EC-F1DFD6B8E48E}" type="presOf" srcId="{8ED51A79-0901-4F84-AE0E-E8479334D857}" destId="{70E4858B-8ED2-4FAD-BD76-BA56A395A265}" srcOrd="0" destOrd="0" presId="urn:microsoft.com/office/officeart/2005/8/layout/default"/>
    <dgm:cxn modelId="{96483FBF-A589-4BC4-8FC7-5DF9DEC0F146}" srcId="{8C3F39A5-E632-4BD1-BEA9-521B0101E16C}" destId="{38A3ECBB-867C-42D6-8873-3B88FE9653A0}" srcOrd="0" destOrd="0" parTransId="{2231DF20-1A31-42B3-AB9C-07825A4A25CF}" sibTransId="{5813D69D-6E60-4004-B581-4D22F9D5ED2D}"/>
    <dgm:cxn modelId="{11ED0EDD-7DAD-40BC-BC74-02AFF89AFB66}" srcId="{8C3F39A5-E632-4BD1-BEA9-521B0101E16C}" destId="{4B657ED2-E259-4591-B363-E0A68E5A80D9}" srcOrd="6" destOrd="0" parTransId="{B69025BE-FE3B-4D85-94FB-54BAFB913F04}" sibTransId="{DAF0FCDC-5BF3-4260-BA82-1B8BFCCD8CE2}"/>
    <dgm:cxn modelId="{D877BAE1-E0F3-437E-86A6-DAA27DB168DB}" type="presOf" srcId="{74CCBF9F-980C-49A3-B378-260F6CC06E93}" destId="{2F7727FA-C00D-4F74-BCCE-C96AC14923C5}" srcOrd="0" destOrd="0" presId="urn:microsoft.com/office/officeart/2005/8/layout/default"/>
    <dgm:cxn modelId="{1E53E6E1-27FC-4357-853F-52C31A842B31}" type="presOf" srcId="{AB03D647-077D-4347-9405-8BF1774D2307}" destId="{65FD4EE3-C0D6-4C21-A107-255515C0429D}" srcOrd="0" destOrd="0" presId="urn:microsoft.com/office/officeart/2005/8/layout/default"/>
    <dgm:cxn modelId="{0709B7E2-B9F3-4916-9533-D49FB33D3A81}" srcId="{8C3F39A5-E632-4BD1-BEA9-521B0101E16C}" destId="{51523B0D-CCE3-4B6D-8177-CC97D3778DDA}" srcOrd="1" destOrd="0" parTransId="{FEB249D0-55E4-4F71-B17D-0DEB7CB0B55B}" sibTransId="{883BAD69-162E-4162-BED3-BB98A71F9A2E}"/>
    <dgm:cxn modelId="{C8F893EE-6000-4F91-A8DF-2AEA4DD1D6FA}" type="presOf" srcId="{18F15F9B-5758-4239-B0AC-4A7AE15A1880}" destId="{EB8567BB-75A9-4750-BE74-3CD50DF6850B}" srcOrd="0" destOrd="0" presId="urn:microsoft.com/office/officeart/2005/8/layout/default"/>
    <dgm:cxn modelId="{B597687C-0C98-44AC-98EB-D243C7AF9ABF}" type="presParOf" srcId="{35D67A2C-9574-4558-B090-D4447B35346C}" destId="{A7D21C09-49BC-4E30-8C51-51E031B09E70}" srcOrd="0" destOrd="0" presId="urn:microsoft.com/office/officeart/2005/8/layout/default"/>
    <dgm:cxn modelId="{BD2551EB-9C84-41BF-801F-5F1DB906E204}" type="presParOf" srcId="{35D67A2C-9574-4558-B090-D4447B35346C}" destId="{B9248517-D058-47A4-A089-546D02F5A7DC}" srcOrd="1" destOrd="0" presId="urn:microsoft.com/office/officeart/2005/8/layout/default"/>
    <dgm:cxn modelId="{08A0CE34-4D4D-4860-8D71-AD99CEA9F776}" type="presParOf" srcId="{35D67A2C-9574-4558-B090-D4447B35346C}" destId="{CE897EB3-B4C8-4CBE-B288-88C4328556DC}" srcOrd="2" destOrd="0" presId="urn:microsoft.com/office/officeart/2005/8/layout/default"/>
    <dgm:cxn modelId="{E67419A6-FE03-4824-9D9F-F2B9AE3F5E3E}" type="presParOf" srcId="{35D67A2C-9574-4558-B090-D4447B35346C}" destId="{7AB6444C-2544-4335-93ED-7413C1489166}" srcOrd="3" destOrd="0" presId="urn:microsoft.com/office/officeart/2005/8/layout/default"/>
    <dgm:cxn modelId="{500CE937-6806-4943-9BC6-D4AD4A390689}" type="presParOf" srcId="{35D67A2C-9574-4558-B090-D4447B35346C}" destId="{EB8567BB-75A9-4750-BE74-3CD50DF6850B}" srcOrd="4" destOrd="0" presId="urn:microsoft.com/office/officeart/2005/8/layout/default"/>
    <dgm:cxn modelId="{FD646801-E4BB-42B3-ABFD-EBACB6421A16}" type="presParOf" srcId="{35D67A2C-9574-4558-B090-D4447B35346C}" destId="{59E07097-3B21-41D3-BD4D-1921D9E39C45}" srcOrd="5" destOrd="0" presId="urn:microsoft.com/office/officeart/2005/8/layout/default"/>
    <dgm:cxn modelId="{E818855B-27B6-4A80-BE7A-8A39F26967CA}" type="presParOf" srcId="{35D67A2C-9574-4558-B090-D4447B35346C}" destId="{65FD4EE3-C0D6-4C21-A107-255515C0429D}" srcOrd="6" destOrd="0" presId="urn:microsoft.com/office/officeart/2005/8/layout/default"/>
    <dgm:cxn modelId="{6B24E27A-E39D-4302-8D27-4FB83D49E609}" type="presParOf" srcId="{35D67A2C-9574-4558-B090-D4447B35346C}" destId="{AABED676-4D16-4723-9303-D7CC3D92FA8F}" srcOrd="7" destOrd="0" presId="urn:microsoft.com/office/officeart/2005/8/layout/default"/>
    <dgm:cxn modelId="{82B40660-A4EA-44D4-9EE5-9516BD8A8205}" type="presParOf" srcId="{35D67A2C-9574-4558-B090-D4447B35346C}" destId="{4C55457C-B712-477D-BAC7-8C9317A8BF04}" srcOrd="8" destOrd="0" presId="urn:microsoft.com/office/officeart/2005/8/layout/default"/>
    <dgm:cxn modelId="{C8538F7B-2C37-4CCC-B693-32115B0BA94E}" type="presParOf" srcId="{35D67A2C-9574-4558-B090-D4447B35346C}" destId="{1D9B821F-79CA-44B8-BF8C-CB8C0045CADF}" srcOrd="9" destOrd="0" presId="urn:microsoft.com/office/officeart/2005/8/layout/default"/>
    <dgm:cxn modelId="{F3C1E997-B546-48F6-9E11-AFFF76987E1B}" type="presParOf" srcId="{35D67A2C-9574-4558-B090-D4447B35346C}" destId="{70E4858B-8ED2-4FAD-BD76-BA56A395A265}" srcOrd="10" destOrd="0" presId="urn:microsoft.com/office/officeart/2005/8/layout/default"/>
    <dgm:cxn modelId="{4EC81815-9526-49C8-B319-4A2A06458D32}" type="presParOf" srcId="{35D67A2C-9574-4558-B090-D4447B35346C}" destId="{AE89163F-462A-4A35-8971-0AC5ECCC5A2E}" srcOrd="11" destOrd="0" presId="urn:microsoft.com/office/officeart/2005/8/layout/default"/>
    <dgm:cxn modelId="{D8F70405-4CFB-4C3F-BFB6-1C401F326612}" type="presParOf" srcId="{35D67A2C-9574-4558-B090-D4447B35346C}" destId="{6CF969E9-102E-4E4D-9D0C-7CBDC1843C6F}" srcOrd="12" destOrd="0" presId="urn:microsoft.com/office/officeart/2005/8/layout/default"/>
    <dgm:cxn modelId="{A93C6840-A3F2-4A7F-A23D-4C851F2247E4}" type="presParOf" srcId="{35D67A2C-9574-4558-B090-D4447B35346C}" destId="{B73C4B50-3024-4946-9550-BADD88E3A4E1}" srcOrd="13" destOrd="0" presId="urn:microsoft.com/office/officeart/2005/8/layout/default"/>
    <dgm:cxn modelId="{36A020F2-AA79-44CD-AB4B-5E19FCDDD4A0}" type="presParOf" srcId="{35D67A2C-9574-4558-B090-D4447B35346C}" destId="{2F7727FA-C00D-4F74-BCCE-C96AC14923C5}"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F61C7D-4B69-4C69-9F3C-5C7F80AB0267}"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fr-CA"/>
        </a:p>
      </dgm:t>
    </dgm:pt>
    <dgm:pt modelId="{EBBEE1F8-653C-449A-B36E-442C2F56AFA8}">
      <dgm:prSet custT="1"/>
      <dgm:spPr/>
      <dgm:t>
        <a:bodyPr/>
        <a:lstStyle/>
        <a:p>
          <a:pPr>
            <a:lnSpc>
              <a:spcPct val="150000"/>
            </a:lnSpc>
            <a:spcBef>
              <a:spcPts val="0"/>
            </a:spcBef>
            <a:spcAft>
              <a:spcPts val="0"/>
            </a:spcAft>
          </a:pPr>
          <a:r>
            <a:rPr lang="fr-FR" sz="4000" dirty="0"/>
            <a:t>1</a:t>
          </a:r>
          <a:endParaRPr lang="fr-CA" sz="4000" dirty="0"/>
        </a:p>
      </dgm:t>
    </dgm:pt>
    <dgm:pt modelId="{E0A355DD-1BE1-43AA-9593-0AEAC973FF50}" type="parTrans" cxnId="{E94EF603-7DDB-4202-827D-6AEEE5026FF1}">
      <dgm:prSet/>
      <dgm:spPr/>
      <dgm:t>
        <a:bodyPr/>
        <a:lstStyle/>
        <a:p>
          <a:endParaRPr lang="fr-CA" sz="2800"/>
        </a:p>
      </dgm:t>
    </dgm:pt>
    <dgm:pt modelId="{C3406C05-580D-4561-A039-077643D6C8A4}" type="sibTrans" cxnId="{E94EF603-7DDB-4202-827D-6AEEE5026FF1}">
      <dgm:prSet/>
      <dgm:spPr/>
      <dgm:t>
        <a:bodyPr/>
        <a:lstStyle/>
        <a:p>
          <a:endParaRPr lang="fr-CA" sz="2800"/>
        </a:p>
      </dgm:t>
    </dgm:pt>
    <dgm:pt modelId="{49845BFB-6C6B-42B2-B2AD-3360E5C8DDE2}">
      <dgm:prSet custT="1"/>
      <dgm:spPr/>
      <dgm:t>
        <a:bodyPr/>
        <a:lstStyle/>
        <a:p>
          <a:pPr>
            <a:lnSpc>
              <a:spcPct val="150000"/>
            </a:lnSpc>
            <a:spcAft>
              <a:spcPts val="0"/>
            </a:spcAft>
          </a:pPr>
          <a:r>
            <a:rPr lang="fr-FR" sz="4000" dirty="0"/>
            <a:t>2</a:t>
          </a:r>
          <a:endParaRPr lang="fr-CA" sz="4000" dirty="0"/>
        </a:p>
      </dgm:t>
    </dgm:pt>
    <dgm:pt modelId="{CCE1C0CB-0342-4058-8DE0-82FB6142D714}" type="parTrans" cxnId="{ADA00FC5-E0B0-48DE-94E8-BDABA4860687}">
      <dgm:prSet/>
      <dgm:spPr/>
      <dgm:t>
        <a:bodyPr/>
        <a:lstStyle/>
        <a:p>
          <a:endParaRPr lang="fr-CA" sz="2800"/>
        </a:p>
      </dgm:t>
    </dgm:pt>
    <dgm:pt modelId="{4AAF21C9-4100-4FDE-BE06-2AEA5300883C}" type="sibTrans" cxnId="{ADA00FC5-E0B0-48DE-94E8-BDABA4860687}">
      <dgm:prSet/>
      <dgm:spPr/>
      <dgm:t>
        <a:bodyPr/>
        <a:lstStyle/>
        <a:p>
          <a:endParaRPr lang="fr-CA" sz="2800"/>
        </a:p>
      </dgm:t>
    </dgm:pt>
    <dgm:pt modelId="{C15FD830-83BD-4FEB-8D4A-4D843649C1C1}">
      <dgm:prSet custT="1"/>
      <dgm:spPr/>
      <dgm:t>
        <a:bodyPr/>
        <a:lstStyle/>
        <a:p>
          <a:pPr>
            <a:lnSpc>
              <a:spcPct val="150000"/>
            </a:lnSpc>
            <a:spcAft>
              <a:spcPts val="0"/>
            </a:spcAft>
          </a:pPr>
          <a:r>
            <a:rPr lang="fr-FR" sz="4000" dirty="0"/>
            <a:t>3</a:t>
          </a:r>
          <a:endParaRPr lang="fr-CA" sz="4000" dirty="0"/>
        </a:p>
      </dgm:t>
    </dgm:pt>
    <dgm:pt modelId="{C6D2AA20-3F7A-42BC-B4A8-E48DF87A7E52}" type="parTrans" cxnId="{D503AC3D-1052-4B9B-BD0C-652D0F51BF9D}">
      <dgm:prSet/>
      <dgm:spPr/>
      <dgm:t>
        <a:bodyPr/>
        <a:lstStyle/>
        <a:p>
          <a:endParaRPr lang="fr-CA" sz="2800"/>
        </a:p>
      </dgm:t>
    </dgm:pt>
    <dgm:pt modelId="{A35236C7-59E0-409B-BA5F-3DE1740BC8DD}" type="sibTrans" cxnId="{D503AC3D-1052-4B9B-BD0C-652D0F51BF9D}">
      <dgm:prSet/>
      <dgm:spPr/>
      <dgm:t>
        <a:bodyPr/>
        <a:lstStyle/>
        <a:p>
          <a:endParaRPr lang="fr-CA" sz="2800"/>
        </a:p>
      </dgm:t>
    </dgm:pt>
    <dgm:pt modelId="{643B0181-6CD5-4974-9874-0727822816FC}">
      <dgm:prSet custT="1"/>
      <dgm:spPr/>
      <dgm:t>
        <a:bodyPr/>
        <a:lstStyle/>
        <a:p>
          <a:r>
            <a:rPr lang="en-CA" sz="1800" strike="noStrike" dirty="0">
              <a:solidFill>
                <a:schemeClr val="tx1"/>
              </a:solidFill>
              <a:latin typeface="Calibri" panose="020F0502020204030204" pitchFamily="34" charset="0"/>
              <a:cs typeface="Calibri" panose="020F0502020204030204" pitchFamily="34" charset="0"/>
            </a:rPr>
            <a:t>P</a:t>
          </a:r>
          <a:r>
            <a:rPr lang="en-CA" sz="1800" dirty="0">
              <a:latin typeface="Calibri" panose="020F0502020204030204" pitchFamily="34" charset="0"/>
              <a:cs typeface="Calibri" panose="020F0502020204030204" pitchFamily="34" charset="0"/>
            </a:rPr>
            <a:t>lan your time. There are </a:t>
          </a:r>
          <a:r>
            <a:rPr lang="en-CA" sz="1800" b="1" dirty="0">
              <a:solidFill>
                <a:srgbClr val="FFC000"/>
              </a:solidFill>
              <a:latin typeface="Calibri" panose="020F0502020204030204" pitchFamily="34" charset="0"/>
              <a:cs typeface="Calibri" panose="020F0502020204030204" pitchFamily="34" charset="0"/>
              <a:hlinkClick xmlns:r="http://schemas.openxmlformats.org/officeDocument/2006/relationships" r:id="rId1"/>
            </a:rPr>
            <a:t>tools</a:t>
          </a:r>
          <a:r>
            <a:rPr lang="en-CA" sz="1800" b="1" dirty="0">
              <a:solidFill>
                <a:srgbClr val="FFC000"/>
              </a:solidFill>
              <a:latin typeface="Calibri" panose="020F0502020204030204" pitchFamily="34" charset="0"/>
              <a:cs typeface="Calibri" panose="020F0502020204030204" pitchFamily="34" charset="0"/>
            </a:rPr>
            <a:t> </a:t>
          </a:r>
          <a:r>
            <a:rPr lang="en-CA" sz="1800" dirty="0">
              <a:latin typeface="Calibri" panose="020F0502020204030204" pitchFamily="34" charset="0"/>
              <a:cs typeface="Calibri" panose="020F0502020204030204" pitchFamily="34" charset="0"/>
            </a:rPr>
            <a:t>available to help you prepare your work schedule. It will save you the stress of having to finish everything just before the due date.  </a:t>
          </a:r>
          <a:endParaRPr lang="fr-CA" sz="1800" dirty="0">
            <a:latin typeface="Calibri" panose="020F0502020204030204" pitchFamily="34" charset="0"/>
            <a:cs typeface="Calibri" panose="020F0502020204030204" pitchFamily="34" charset="0"/>
          </a:endParaRPr>
        </a:p>
      </dgm:t>
    </dgm:pt>
    <dgm:pt modelId="{E2BACA92-EB43-4421-976B-93F3ABA12C5D}" type="parTrans" cxnId="{DC8CBCAA-8E00-4751-88D0-A89CE3720DE7}">
      <dgm:prSet/>
      <dgm:spPr/>
      <dgm:t>
        <a:bodyPr/>
        <a:lstStyle/>
        <a:p>
          <a:endParaRPr lang="fr-CA" sz="2800"/>
        </a:p>
      </dgm:t>
    </dgm:pt>
    <dgm:pt modelId="{3E5C9C14-670E-473C-8A73-D36EE50D52CA}" type="sibTrans" cxnId="{DC8CBCAA-8E00-4751-88D0-A89CE3720DE7}">
      <dgm:prSet/>
      <dgm:spPr/>
      <dgm:t>
        <a:bodyPr/>
        <a:lstStyle/>
        <a:p>
          <a:endParaRPr lang="fr-CA" sz="2800"/>
        </a:p>
      </dgm:t>
    </dgm:pt>
    <dgm:pt modelId="{0DC1B6B2-AEF4-4D93-B23B-4F1ABB70C8F4}">
      <dgm:prSet custT="1"/>
      <dgm:spPr/>
      <dgm:t>
        <a:bodyPr/>
        <a:lstStyle/>
        <a:p>
          <a:pPr marL="114300" indent="-114300"/>
          <a:r>
            <a:rPr lang="en-CA" sz="1800" dirty="0">
              <a:solidFill>
                <a:schemeClr val="tx1"/>
              </a:solidFill>
              <a:latin typeface="Calibri" panose="020F0502020204030204" pitchFamily="34" charset="0"/>
              <a:cs typeface="Calibri" panose="020F0502020204030204" pitchFamily="34" charset="0"/>
            </a:rPr>
            <a:t> Take notes as you search for information. At this stage, it is very important to record the reference of each source you consult, including</a:t>
          </a:r>
          <a:endParaRPr lang="fr-CA" sz="1800" dirty="0">
            <a:solidFill>
              <a:schemeClr val="tx1"/>
            </a:solidFill>
            <a:latin typeface="Calibri" panose="020F0502020204030204" pitchFamily="34" charset="0"/>
            <a:cs typeface="Calibri" panose="020F0502020204030204" pitchFamily="34" charset="0"/>
          </a:endParaRPr>
        </a:p>
      </dgm:t>
    </dgm:pt>
    <dgm:pt modelId="{9B58C574-B8B0-4A89-94E2-5548D2DA5868}" type="parTrans" cxnId="{37171A4E-DB24-4871-9855-0C3207ADFE11}">
      <dgm:prSet/>
      <dgm:spPr/>
      <dgm:t>
        <a:bodyPr/>
        <a:lstStyle/>
        <a:p>
          <a:endParaRPr lang="fr-CA" sz="2800"/>
        </a:p>
      </dgm:t>
    </dgm:pt>
    <dgm:pt modelId="{574D764C-63E2-4D22-9A06-6348B4765196}" type="sibTrans" cxnId="{37171A4E-DB24-4871-9855-0C3207ADFE11}">
      <dgm:prSet/>
      <dgm:spPr/>
      <dgm:t>
        <a:bodyPr/>
        <a:lstStyle/>
        <a:p>
          <a:endParaRPr lang="fr-CA" sz="2800"/>
        </a:p>
      </dgm:t>
    </dgm:pt>
    <dgm:pt modelId="{32239521-24F8-4B43-973D-1817B2C16C8D}">
      <dgm:prSet custT="1"/>
      <dgm:spPr/>
      <dgm:t>
        <a:bodyPr/>
        <a:lstStyle/>
        <a:p>
          <a:r>
            <a:rPr lang="en-CA" sz="1800" b="1" dirty="0">
              <a:solidFill>
                <a:schemeClr val="tx1"/>
              </a:solidFill>
              <a:latin typeface="Calibri" panose="020F0502020204030204" pitchFamily="34" charset="0"/>
              <a:cs typeface="Calibri" panose="020F0502020204030204" pitchFamily="34" charset="0"/>
            </a:rPr>
            <a:t>Keep and organize all your references in one place. </a:t>
          </a:r>
          <a:r>
            <a:rPr lang="en-CA" sz="1800" b="0" dirty="0">
              <a:solidFill>
                <a:schemeClr val="tx1"/>
              </a:solidFill>
              <a:latin typeface="Calibri" panose="020F0502020204030204" pitchFamily="34" charset="0"/>
              <a:cs typeface="Calibri" panose="020F0502020204030204" pitchFamily="34" charset="0"/>
            </a:rPr>
            <a:t>Media management software such as Zotero or EndNote are very helpful. These apps prevent you from losing references and ensure that you keep a record of everything. During the writing process, they also allow you to add your references directly into your work and to create your bibliography or mediography. These useful tools will save you time, but they are not magic! You will still need to verify that your references are complete and appropriately cited before submitting your work.</a:t>
          </a:r>
          <a:endParaRPr lang="fr-CA" sz="1800" b="0" dirty="0">
            <a:solidFill>
              <a:schemeClr val="tx1"/>
            </a:solidFill>
            <a:latin typeface="Calibri" panose="020F0502020204030204" pitchFamily="34" charset="0"/>
            <a:cs typeface="Calibri" panose="020F0502020204030204" pitchFamily="34" charset="0"/>
          </a:endParaRPr>
        </a:p>
      </dgm:t>
    </dgm:pt>
    <dgm:pt modelId="{16637A9B-3CA8-4674-A2CB-B928F867A8FF}" type="parTrans" cxnId="{4048F620-D3AA-4079-A210-10379417CDF5}">
      <dgm:prSet/>
      <dgm:spPr/>
      <dgm:t>
        <a:bodyPr/>
        <a:lstStyle/>
        <a:p>
          <a:endParaRPr lang="fr-CA" sz="2800"/>
        </a:p>
      </dgm:t>
    </dgm:pt>
    <dgm:pt modelId="{1485A954-39A8-4FA1-8D1B-4476B0927D6F}" type="sibTrans" cxnId="{4048F620-D3AA-4079-A210-10379417CDF5}">
      <dgm:prSet/>
      <dgm:spPr/>
      <dgm:t>
        <a:bodyPr/>
        <a:lstStyle/>
        <a:p>
          <a:endParaRPr lang="fr-CA" sz="2800"/>
        </a:p>
      </dgm:t>
    </dgm:pt>
    <dgm:pt modelId="{EFFD3190-0834-4B74-8353-F0ACD28A1234}">
      <dgm:prSet custT="1"/>
      <dgm:spPr/>
      <dgm:t>
        <a:bodyPr/>
        <a:lstStyle/>
        <a:p>
          <a:pPr marL="216000" indent="0"/>
          <a:r>
            <a:rPr lang="en-CA" sz="1800" dirty="0">
              <a:solidFill>
                <a:schemeClr val="tx1"/>
              </a:solidFill>
              <a:latin typeface="Calibri" panose="020F0502020204030204" pitchFamily="34" charset="0"/>
              <a:cs typeface="Calibri" panose="020F0502020204030204" pitchFamily="34" charset="0"/>
            </a:rPr>
            <a:t>The name of the author(s)
The title of the document
The publication information (year, place of publication/publishing house or website address)</a:t>
          </a:r>
          <a:endParaRPr lang="fr-CA" sz="1800" dirty="0">
            <a:solidFill>
              <a:schemeClr val="tx1"/>
            </a:solidFill>
            <a:latin typeface="Calibri" panose="020F0502020204030204" pitchFamily="34" charset="0"/>
            <a:cs typeface="Calibri" panose="020F0502020204030204" pitchFamily="34" charset="0"/>
          </a:endParaRPr>
        </a:p>
      </dgm:t>
    </dgm:pt>
    <dgm:pt modelId="{DC5D662E-7096-4B79-8406-56F4EC5BB34E}" type="parTrans" cxnId="{58C6450B-0DD0-46B9-86DF-2C64D14F471B}">
      <dgm:prSet/>
      <dgm:spPr/>
      <dgm:t>
        <a:bodyPr/>
        <a:lstStyle/>
        <a:p>
          <a:endParaRPr lang="fr-CA"/>
        </a:p>
      </dgm:t>
    </dgm:pt>
    <dgm:pt modelId="{93AF2D57-38AF-48F9-8493-1CC31E192B0A}" type="sibTrans" cxnId="{58C6450B-0DD0-46B9-86DF-2C64D14F471B}">
      <dgm:prSet/>
      <dgm:spPr/>
      <dgm:t>
        <a:bodyPr/>
        <a:lstStyle/>
        <a:p>
          <a:endParaRPr lang="fr-CA"/>
        </a:p>
      </dgm:t>
    </dgm:pt>
    <dgm:pt modelId="{2EECEECA-7D8C-4816-96CC-2F49C7ECC658}" type="pres">
      <dgm:prSet presAssocID="{BCF61C7D-4B69-4C69-9F3C-5C7F80AB0267}" presName="linearFlow" presStyleCnt="0">
        <dgm:presLayoutVars>
          <dgm:dir/>
          <dgm:animLvl val="lvl"/>
          <dgm:resizeHandles val="exact"/>
        </dgm:presLayoutVars>
      </dgm:prSet>
      <dgm:spPr/>
    </dgm:pt>
    <dgm:pt modelId="{3F81B4D7-9191-4A30-9A57-6A5B027E34AD}" type="pres">
      <dgm:prSet presAssocID="{EBBEE1F8-653C-449A-B36E-442C2F56AFA8}" presName="composite" presStyleCnt="0"/>
      <dgm:spPr/>
    </dgm:pt>
    <dgm:pt modelId="{5AA0B26A-3EA5-420A-933F-2F38EF65A4FC}" type="pres">
      <dgm:prSet presAssocID="{EBBEE1F8-653C-449A-B36E-442C2F56AFA8}" presName="parentText" presStyleLbl="alignNode1" presStyleIdx="0" presStyleCnt="3">
        <dgm:presLayoutVars>
          <dgm:chMax val="1"/>
          <dgm:bulletEnabled val="1"/>
        </dgm:presLayoutVars>
      </dgm:prSet>
      <dgm:spPr/>
    </dgm:pt>
    <dgm:pt modelId="{333822A5-6C14-4C8B-930E-5013CFC56070}" type="pres">
      <dgm:prSet presAssocID="{EBBEE1F8-653C-449A-B36E-442C2F56AFA8}" presName="descendantText" presStyleLbl="alignAcc1" presStyleIdx="0" presStyleCnt="3" custScaleY="123854">
        <dgm:presLayoutVars>
          <dgm:bulletEnabled val="1"/>
        </dgm:presLayoutVars>
      </dgm:prSet>
      <dgm:spPr/>
    </dgm:pt>
    <dgm:pt modelId="{C2E5AF59-8538-4C6E-872A-7F1D562C381B}" type="pres">
      <dgm:prSet presAssocID="{C3406C05-580D-4561-A039-077643D6C8A4}" presName="sp" presStyleCnt="0"/>
      <dgm:spPr/>
    </dgm:pt>
    <dgm:pt modelId="{A780FA9F-113E-412D-8631-EF235E50B504}" type="pres">
      <dgm:prSet presAssocID="{49845BFB-6C6B-42B2-B2AD-3360E5C8DDE2}" presName="composite" presStyleCnt="0"/>
      <dgm:spPr/>
    </dgm:pt>
    <dgm:pt modelId="{5469F7AF-E7C7-493D-B8D2-AFB6BA84B561}" type="pres">
      <dgm:prSet presAssocID="{49845BFB-6C6B-42B2-B2AD-3360E5C8DDE2}" presName="parentText" presStyleLbl="alignNode1" presStyleIdx="1" presStyleCnt="3">
        <dgm:presLayoutVars>
          <dgm:chMax val="1"/>
          <dgm:bulletEnabled val="1"/>
        </dgm:presLayoutVars>
      </dgm:prSet>
      <dgm:spPr/>
    </dgm:pt>
    <dgm:pt modelId="{CB526D07-B2B2-45F5-B8A3-CB2D82625476}" type="pres">
      <dgm:prSet presAssocID="{49845BFB-6C6B-42B2-B2AD-3360E5C8DDE2}" presName="descendantText" presStyleLbl="alignAcc1" presStyleIdx="1" presStyleCnt="3" custScaleY="182287" custLinFactNeighborY="-10864">
        <dgm:presLayoutVars>
          <dgm:bulletEnabled val="1"/>
        </dgm:presLayoutVars>
      </dgm:prSet>
      <dgm:spPr/>
    </dgm:pt>
    <dgm:pt modelId="{A806991E-3BDD-4ECE-8231-2AA1754AC15E}" type="pres">
      <dgm:prSet presAssocID="{4AAF21C9-4100-4FDE-BE06-2AEA5300883C}" presName="sp" presStyleCnt="0"/>
      <dgm:spPr/>
    </dgm:pt>
    <dgm:pt modelId="{D0EB2006-195D-4400-9033-8D926955B560}" type="pres">
      <dgm:prSet presAssocID="{C15FD830-83BD-4FEB-8D4A-4D843649C1C1}" presName="composite" presStyleCnt="0"/>
      <dgm:spPr/>
    </dgm:pt>
    <dgm:pt modelId="{7178688A-EEEB-4A11-A4CD-F0F3C106336A}" type="pres">
      <dgm:prSet presAssocID="{C15FD830-83BD-4FEB-8D4A-4D843649C1C1}" presName="parentText" presStyleLbl="alignNode1" presStyleIdx="2" presStyleCnt="3">
        <dgm:presLayoutVars>
          <dgm:chMax val="1"/>
          <dgm:bulletEnabled val="1"/>
        </dgm:presLayoutVars>
      </dgm:prSet>
      <dgm:spPr/>
    </dgm:pt>
    <dgm:pt modelId="{938F05E8-3530-40E9-BE57-D8090DE66081}" type="pres">
      <dgm:prSet presAssocID="{C15FD830-83BD-4FEB-8D4A-4D843649C1C1}" presName="descendantText" presStyleLbl="alignAcc1" presStyleIdx="2" presStyleCnt="3" custScaleY="201938" custLinFactNeighborX="67" custLinFactNeighborY="17563">
        <dgm:presLayoutVars>
          <dgm:bulletEnabled val="1"/>
        </dgm:presLayoutVars>
      </dgm:prSet>
      <dgm:spPr/>
    </dgm:pt>
  </dgm:ptLst>
  <dgm:cxnLst>
    <dgm:cxn modelId="{E94EF603-7DDB-4202-827D-6AEEE5026FF1}" srcId="{BCF61C7D-4B69-4C69-9F3C-5C7F80AB0267}" destId="{EBBEE1F8-653C-449A-B36E-442C2F56AFA8}" srcOrd="0" destOrd="0" parTransId="{E0A355DD-1BE1-43AA-9593-0AEAC973FF50}" sibTransId="{C3406C05-580D-4561-A039-077643D6C8A4}"/>
    <dgm:cxn modelId="{58C6450B-0DD0-46B9-86DF-2C64D14F471B}" srcId="{49845BFB-6C6B-42B2-B2AD-3360E5C8DDE2}" destId="{EFFD3190-0834-4B74-8353-F0ACD28A1234}" srcOrd="1" destOrd="0" parTransId="{DC5D662E-7096-4B79-8406-56F4EC5BB34E}" sibTransId="{93AF2D57-38AF-48F9-8493-1CC31E192B0A}"/>
    <dgm:cxn modelId="{238AD019-3598-4A39-BE51-A1D6CCEC01C9}" type="presOf" srcId="{0DC1B6B2-AEF4-4D93-B23B-4F1ABB70C8F4}" destId="{CB526D07-B2B2-45F5-B8A3-CB2D82625476}" srcOrd="0" destOrd="0" presId="urn:microsoft.com/office/officeart/2005/8/layout/chevron2"/>
    <dgm:cxn modelId="{C07D011E-7DBE-451A-AC73-06E6D3D42DD5}" type="presOf" srcId="{C15FD830-83BD-4FEB-8D4A-4D843649C1C1}" destId="{7178688A-EEEB-4A11-A4CD-F0F3C106336A}" srcOrd="0" destOrd="0" presId="urn:microsoft.com/office/officeart/2005/8/layout/chevron2"/>
    <dgm:cxn modelId="{4048F620-D3AA-4079-A210-10379417CDF5}" srcId="{C15FD830-83BD-4FEB-8D4A-4D843649C1C1}" destId="{32239521-24F8-4B43-973D-1817B2C16C8D}" srcOrd="0" destOrd="0" parTransId="{16637A9B-3CA8-4674-A2CB-B928F867A8FF}" sibTransId="{1485A954-39A8-4FA1-8D1B-4476B0927D6F}"/>
    <dgm:cxn modelId="{D503AC3D-1052-4B9B-BD0C-652D0F51BF9D}" srcId="{BCF61C7D-4B69-4C69-9F3C-5C7F80AB0267}" destId="{C15FD830-83BD-4FEB-8D4A-4D843649C1C1}" srcOrd="2" destOrd="0" parTransId="{C6D2AA20-3F7A-42BC-B4A8-E48DF87A7E52}" sibTransId="{A35236C7-59E0-409B-BA5F-3DE1740BC8DD}"/>
    <dgm:cxn modelId="{89835349-832F-4D7A-BB46-6DEFD30386E3}" type="presOf" srcId="{49845BFB-6C6B-42B2-B2AD-3360E5C8DDE2}" destId="{5469F7AF-E7C7-493D-B8D2-AFB6BA84B561}" srcOrd="0" destOrd="0" presId="urn:microsoft.com/office/officeart/2005/8/layout/chevron2"/>
    <dgm:cxn modelId="{C76BC64D-D436-4424-B7A2-962D9E6A0801}" type="presOf" srcId="{BCF61C7D-4B69-4C69-9F3C-5C7F80AB0267}" destId="{2EECEECA-7D8C-4816-96CC-2F49C7ECC658}" srcOrd="0" destOrd="0" presId="urn:microsoft.com/office/officeart/2005/8/layout/chevron2"/>
    <dgm:cxn modelId="{37171A4E-DB24-4871-9855-0C3207ADFE11}" srcId="{49845BFB-6C6B-42B2-B2AD-3360E5C8DDE2}" destId="{0DC1B6B2-AEF4-4D93-B23B-4F1ABB70C8F4}" srcOrd="0" destOrd="0" parTransId="{9B58C574-B8B0-4A89-94E2-5548D2DA5868}" sibTransId="{574D764C-63E2-4D22-9A06-6348B4765196}"/>
    <dgm:cxn modelId="{5062C97E-FD71-4BA8-8FF1-08DE19DC3D48}" type="presOf" srcId="{EBBEE1F8-653C-449A-B36E-442C2F56AFA8}" destId="{5AA0B26A-3EA5-420A-933F-2F38EF65A4FC}" srcOrd="0" destOrd="0" presId="urn:microsoft.com/office/officeart/2005/8/layout/chevron2"/>
    <dgm:cxn modelId="{D7A5EEA7-D739-4741-A96A-ADE9E1FAE807}" type="presOf" srcId="{EFFD3190-0834-4B74-8353-F0ACD28A1234}" destId="{CB526D07-B2B2-45F5-B8A3-CB2D82625476}" srcOrd="0" destOrd="1" presId="urn:microsoft.com/office/officeart/2005/8/layout/chevron2"/>
    <dgm:cxn modelId="{DC8CBCAA-8E00-4751-88D0-A89CE3720DE7}" srcId="{EBBEE1F8-653C-449A-B36E-442C2F56AFA8}" destId="{643B0181-6CD5-4974-9874-0727822816FC}" srcOrd="0" destOrd="0" parTransId="{E2BACA92-EB43-4421-976B-93F3ABA12C5D}" sibTransId="{3E5C9C14-670E-473C-8A73-D36EE50D52CA}"/>
    <dgm:cxn modelId="{D27E44BE-7E0F-468C-A583-B6554EA4D6D0}" type="presOf" srcId="{32239521-24F8-4B43-973D-1817B2C16C8D}" destId="{938F05E8-3530-40E9-BE57-D8090DE66081}" srcOrd="0" destOrd="0" presId="urn:microsoft.com/office/officeart/2005/8/layout/chevron2"/>
    <dgm:cxn modelId="{ADA00FC5-E0B0-48DE-94E8-BDABA4860687}" srcId="{BCF61C7D-4B69-4C69-9F3C-5C7F80AB0267}" destId="{49845BFB-6C6B-42B2-B2AD-3360E5C8DDE2}" srcOrd="1" destOrd="0" parTransId="{CCE1C0CB-0342-4058-8DE0-82FB6142D714}" sibTransId="{4AAF21C9-4100-4FDE-BE06-2AEA5300883C}"/>
    <dgm:cxn modelId="{F2FC8CEC-ADE3-442A-9C4D-AC08809C13EE}" type="presOf" srcId="{643B0181-6CD5-4974-9874-0727822816FC}" destId="{333822A5-6C14-4C8B-930E-5013CFC56070}" srcOrd="0" destOrd="0" presId="urn:microsoft.com/office/officeart/2005/8/layout/chevron2"/>
    <dgm:cxn modelId="{9412D5F0-C4AF-4254-906E-FED671F97429}" type="presParOf" srcId="{2EECEECA-7D8C-4816-96CC-2F49C7ECC658}" destId="{3F81B4D7-9191-4A30-9A57-6A5B027E34AD}" srcOrd="0" destOrd="0" presId="urn:microsoft.com/office/officeart/2005/8/layout/chevron2"/>
    <dgm:cxn modelId="{66ADBA96-16FB-44AE-AB84-FEA9B8EED0FD}" type="presParOf" srcId="{3F81B4D7-9191-4A30-9A57-6A5B027E34AD}" destId="{5AA0B26A-3EA5-420A-933F-2F38EF65A4FC}" srcOrd="0" destOrd="0" presId="urn:microsoft.com/office/officeart/2005/8/layout/chevron2"/>
    <dgm:cxn modelId="{B9134D4F-E342-4BF9-9169-110358988151}" type="presParOf" srcId="{3F81B4D7-9191-4A30-9A57-6A5B027E34AD}" destId="{333822A5-6C14-4C8B-930E-5013CFC56070}" srcOrd="1" destOrd="0" presId="urn:microsoft.com/office/officeart/2005/8/layout/chevron2"/>
    <dgm:cxn modelId="{F45CBC33-D99D-49DD-88C3-7712CF19BBFF}" type="presParOf" srcId="{2EECEECA-7D8C-4816-96CC-2F49C7ECC658}" destId="{C2E5AF59-8538-4C6E-872A-7F1D562C381B}" srcOrd="1" destOrd="0" presId="urn:microsoft.com/office/officeart/2005/8/layout/chevron2"/>
    <dgm:cxn modelId="{311BA6A8-9378-4532-9FE2-65E41E0FAA25}" type="presParOf" srcId="{2EECEECA-7D8C-4816-96CC-2F49C7ECC658}" destId="{A780FA9F-113E-412D-8631-EF235E50B504}" srcOrd="2" destOrd="0" presId="urn:microsoft.com/office/officeart/2005/8/layout/chevron2"/>
    <dgm:cxn modelId="{7152F73D-CB2A-40A1-A7A3-F64F6FB122A1}" type="presParOf" srcId="{A780FA9F-113E-412D-8631-EF235E50B504}" destId="{5469F7AF-E7C7-493D-B8D2-AFB6BA84B561}" srcOrd="0" destOrd="0" presId="urn:microsoft.com/office/officeart/2005/8/layout/chevron2"/>
    <dgm:cxn modelId="{8888C338-7947-4BFD-8311-5F9BF2E06CFA}" type="presParOf" srcId="{A780FA9F-113E-412D-8631-EF235E50B504}" destId="{CB526D07-B2B2-45F5-B8A3-CB2D82625476}" srcOrd="1" destOrd="0" presId="urn:microsoft.com/office/officeart/2005/8/layout/chevron2"/>
    <dgm:cxn modelId="{8FBD442D-67B3-4D22-AAB7-391B478A03E2}" type="presParOf" srcId="{2EECEECA-7D8C-4816-96CC-2F49C7ECC658}" destId="{A806991E-3BDD-4ECE-8231-2AA1754AC15E}" srcOrd="3" destOrd="0" presId="urn:microsoft.com/office/officeart/2005/8/layout/chevron2"/>
    <dgm:cxn modelId="{ECE39572-C065-4828-8BF3-AD2A38804606}" type="presParOf" srcId="{2EECEECA-7D8C-4816-96CC-2F49C7ECC658}" destId="{D0EB2006-195D-4400-9033-8D926955B560}" srcOrd="4" destOrd="0" presId="urn:microsoft.com/office/officeart/2005/8/layout/chevron2"/>
    <dgm:cxn modelId="{0C3AB7B9-D663-4136-8590-7ACA2FB5009F}" type="presParOf" srcId="{D0EB2006-195D-4400-9033-8D926955B560}" destId="{7178688A-EEEB-4A11-A4CD-F0F3C106336A}" srcOrd="0" destOrd="0" presId="urn:microsoft.com/office/officeart/2005/8/layout/chevron2"/>
    <dgm:cxn modelId="{2A2F5F3D-090E-4CFD-843C-5D5893AA94A1}" type="presParOf" srcId="{D0EB2006-195D-4400-9033-8D926955B560}" destId="{938F05E8-3530-40E9-BE57-D8090DE66081}"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9CA1B8F-7FDC-4E2F-BC04-372A29C9B34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9B3ACE0-B143-429C-9199-E6E098D39B02}">
      <dgm:prSet custT="1"/>
      <dgm:spPr/>
      <dgm:t>
        <a:bodyPr/>
        <a:lstStyle/>
        <a:p>
          <a:pPr>
            <a:lnSpc>
              <a:spcPct val="100000"/>
            </a:lnSpc>
          </a:pPr>
          <a:r>
            <a:rPr lang="en-CA" sz="2400" dirty="0">
              <a:solidFill>
                <a:schemeClr val="bg1"/>
              </a:solidFill>
              <a:latin typeface="Calibri" panose="020F0502020204030204" pitchFamily="34" charset="0"/>
              <a:cs typeface="Calibri" panose="020F0502020204030204" pitchFamily="34" charset="0"/>
            </a:rPr>
            <a:t>If you add something to your work that you have borrowed from  somewhere else, you must cite your sources.</a:t>
          </a:r>
          <a:endParaRPr lang="en-US" sz="2400" dirty="0">
            <a:solidFill>
              <a:schemeClr val="bg1"/>
            </a:solidFill>
            <a:latin typeface="Calibri" panose="020F0502020204030204" pitchFamily="34" charset="0"/>
            <a:cs typeface="Calibri" panose="020F0502020204030204" pitchFamily="34" charset="0"/>
          </a:endParaRPr>
        </a:p>
      </dgm:t>
    </dgm:pt>
    <dgm:pt modelId="{A161958D-C78B-4863-A57E-87F8A05C9071}" type="parTrans" cxnId="{35F5C058-D859-4A7F-8F42-9426B2040573}">
      <dgm:prSet/>
      <dgm:spPr/>
      <dgm:t>
        <a:bodyPr/>
        <a:lstStyle/>
        <a:p>
          <a:endParaRPr lang="en-US"/>
        </a:p>
      </dgm:t>
    </dgm:pt>
    <dgm:pt modelId="{0E9B1BDF-D5BB-4D86-9183-ACBA65451282}" type="sibTrans" cxnId="{35F5C058-D859-4A7F-8F42-9426B2040573}">
      <dgm:prSet/>
      <dgm:spPr/>
      <dgm:t>
        <a:bodyPr/>
        <a:lstStyle/>
        <a:p>
          <a:endParaRPr lang="en-US"/>
        </a:p>
      </dgm:t>
    </dgm:pt>
    <dgm:pt modelId="{E2610A8C-F4D9-44AB-B5A9-913F4B7E0C0F}">
      <dgm:prSet custT="1"/>
      <dgm:spPr/>
      <dgm:t>
        <a:bodyPr/>
        <a:lstStyle/>
        <a:p>
          <a:pPr>
            <a:lnSpc>
              <a:spcPct val="100000"/>
            </a:lnSpc>
          </a:pPr>
          <a:r>
            <a:rPr lang="en-CA" sz="2400" dirty="0">
              <a:solidFill>
                <a:schemeClr val="bg1"/>
              </a:solidFill>
              <a:latin typeface="Calibri" panose="020F0502020204030204" pitchFamily="34" charset="0"/>
              <a:cs typeface="Calibri" panose="020F0502020204030204" pitchFamily="34" charset="0"/>
            </a:rPr>
            <a:t>Regardless of type (book, magazine article, report, video...), format (paper, digital, Web, CD, DVD...) and language (French, English, Spanish...) you must cite your sources. </a:t>
          </a:r>
          <a:endParaRPr lang="en-US" sz="2400" strike="sngStrike" dirty="0">
            <a:solidFill>
              <a:schemeClr val="bg1"/>
            </a:solidFill>
            <a:latin typeface="Calibri" panose="020F0502020204030204" pitchFamily="34" charset="0"/>
            <a:cs typeface="Calibri" panose="020F0502020204030204" pitchFamily="34" charset="0"/>
          </a:endParaRPr>
        </a:p>
      </dgm:t>
    </dgm:pt>
    <dgm:pt modelId="{98B05DF7-B408-4F65-BA8E-FEBA9748088B}" type="parTrans" cxnId="{2E4675C6-DD2A-4A1B-AC94-1C1DD41ED6CE}">
      <dgm:prSet/>
      <dgm:spPr/>
      <dgm:t>
        <a:bodyPr/>
        <a:lstStyle/>
        <a:p>
          <a:endParaRPr lang="en-US"/>
        </a:p>
      </dgm:t>
    </dgm:pt>
    <dgm:pt modelId="{80812826-CB7D-4301-AF96-A62B5CDC6B5E}" type="sibTrans" cxnId="{2E4675C6-DD2A-4A1B-AC94-1C1DD41ED6CE}">
      <dgm:prSet/>
      <dgm:spPr/>
      <dgm:t>
        <a:bodyPr/>
        <a:lstStyle/>
        <a:p>
          <a:endParaRPr lang="en-US"/>
        </a:p>
      </dgm:t>
    </dgm:pt>
    <dgm:pt modelId="{659A85B6-75F2-409E-95D6-B62398FB9016}">
      <dgm:prSet custT="1"/>
      <dgm:spPr/>
      <dgm:t>
        <a:bodyPr/>
        <a:lstStyle/>
        <a:p>
          <a:pPr>
            <a:lnSpc>
              <a:spcPct val="100000"/>
            </a:lnSpc>
          </a:pPr>
          <a:r>
            <a:rPr lang="en-CA" sz="2400" dirty="0">
              <a:solidFill>
                <a:schemeClr val="bg1"/>
              </a:solidFill>
              <a:latin typeface="Calibri" panose="020F0502020204030204" pitchFamily="34" charset="0"/>
              <a:cs typeface="Calibri" panose="020F0502020204030204" pitchFamily="34" charset="0"/>
            </a:rPr>
            <a:t>In all cases, when you borrow something, you must cite it!</a:t>
          </a:r>
          <a:endParaRPr lang="en-US" sz="2400" dirty="0">
            <a:solidFill>
              <a:schemeClr val="bg1"/>
            </a:solidFill>
            <a:latin typeface="Calibri" panose="020F0502020204030204" pitchFamily="34" charset="0"/>
            <a:cs typeface="Calibri" panose="020F0502020204030204" pitchFamily="34" charset="0"/>
          </a:endParaRPr>
        </a:p>
      </dgm:t>
    </dgm:pt>
    <dgm:pt modelId="{56E82599-60CC-49FD-A0BE-A2330BADE117}" type="parTrans" cxnId="{C87CDC10-9FA4-420D-995B-A026BA1D235B}">
      <dgm:prSet/>
      <dgm:spPr/>
      <dgm:t>
        <a:bodyPr/>
        <a:lstStyle/>
        <a:p>
          <a:endParaRPr lang="en-US"/>
        </a:p>
      </dgm:t>
    </dgm:pt>
    <dgm:pt modelId="{A2C5E0F1-9CFD-4612-AD09-21B5D25A7D95}" type="sibTrans" cxnId="{C87CDC10-9FA4-420D-995B-A026BA1D235B}">
      <dgm:prSet/>
      <dgm:spPr/>
      <dgm:t>
        <a:bodyPr/>
        <a:lstStyle/>
        <a:p>
          <a:endParaRPr lang="en-US"/>
        </a:p>
      </dgm:t>
    </dgm:pt>
    <dgm:pt modelId="{141EFCAD-A1F2-4EDC-BDCC-D52760184C1D}" type="pres">
      <dgm:prSet presAssocID="{49CA1B8F-7FDC-4E2F-BC04-372A29C9B341}" presName="root" presStyleCnt="0">
        <dgm:presLayoutVars>
          <dgm:dir/>
          <dgm:resizeHandles val="exact"/>
        </dgm:presLayoutVars>
      </dgm:prSet>
      <dgm:spPr/>
    </dgm:pt>
    <dgm:pt modelId="{BEAE9D9F-B618-4F14-8710-55DF739783F1}" type="pres">
      <dgm:prSet presAssocID="{99B3ACE0-B143-429C-9199-E6E098D39B02}" presName="compNode" presStyleCnt="0"/>
      <dgm:spPr/>
    </dgm:pt>
    <dgm:pt modelId="{E456CCD9-2EC5-4D07-B3B1-4F6776B0C50F}" type="pres">
      <dgm:prSet presAssocID="{99B3ACE0-B143-429C-9199-E6E098D39B02}" presName="bgRect" presStyleLbl="bgShp" presStyleIdx="0" presStyleCnt="3"/>
      <dgm:spPr/>
    </dgm:pt>
    <dgm:pt modelId="{E89E2A78-036C-429D-AE20-E2D190866622}" type="pres">
      <dgm:prSet presAssocID="{99B3ACE0-B143-429C-9199-E6E098D39B02}"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0A1491AE-B2E1-43E6-9F78-F1B6BFA7E696}" type="pres">
      <dgm:prSet presAssocID="{99B3ACE0-B143-429C-9199-E6E098D39B02}" presName="spaceRect" presStyleCnt="0"/>
      <dgm:spPr/>
    </dgm:pt>
    <dgm:pt modelId="{7C9D4314-91B9-4A81-B09A-3B4801700B3F}" type="pres">
      <dgm:prSet presAssocID="{99B3ACE0-B143-429C-9199-E6E098D39B02}" presName="parTx" presStyleLbl="revTx" presStyleIdx="0" presStyleCnt="3">
        <dgm:presLayoutVars>
          <dgm:chMax val="0"/>
          <dgm:chPref val="0"/>
        </dgm:presLayoutVars>
      </dgm:prSet>
      <dgm:spPr/>
    </dgm:pt>
    <dgm:pt modelId="{C1988C52-195B-4F79-8E9A-45B0E6D6B92C}" type="pres">
      <dgm:prSet presAssocID="{0E9B1BDF-D5BB-4D86-9183-ACBA65451282}" presName="sibTrans" presStyleCnt="0"/>
      <dgm:spPr/>
    </dgm:pt>
    <dgm:pt modelId="{17C369CD-18BC-4ED6-BCF9-2866B11977BF}" type="pres">
      <dgm:prSet presAssocID="{E2610A8C-F4D9-44AB-B5A9-913F4B7E0C0F}" presName="compNode" presStyleCnt="0"/>
      <dgm:spPr/>
    </dgm:pt>
    <dgm:pt modelId="{20B514ED-F354-4246-A7A6-B295F91CB4E0}" type="pres">
      <dgm:prSet presAssocID="{E2610A8C-F4D9-44AB-B5A9-913F4B7E0C0F}" presName="bgRect" presStyleLbl="bgShp" presStyleIdx="1" presStyleCnt="3"/>
      <dgm:spPr/>
    </dgm:pt>
    <dgm:pt modelId="{D857F72C-0B12-46E3-B23F-5BB603943634}" type="pres">
      <dgm:prSet presAssocID="{E2610A8C-F4D9-44AB-B5A9-913F4B7E0C0F}"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587185BC-239B-4333-A5B6-A6E96C8844B5}" type="pres">
      <dgm:prSet presAssocID="{E2610A8C-F4D9-44AB-B5A9-913F4B7E0C0F}" presName="spaceRect" presStyleCnt="0"/>
      <dgm:spPr/>
    </dgm:pt>
    <dgm:pt modelId="{D835CDA7-BABA-4FD9-BC0B-0998CF3FA025}" type="pres">
      <dgm:prSet presAssocID="{E2610A8C-F4D9-44AB-B5A9-913F4B7E0C0F}" presName="parTx" presStyleLbl="revTx" presStyleIdx="1" presStyleCnt="3">
        <dgm:presLayoutVars>
          <dgm:chMax val="0"/>
          <dgm:chPref val="0"/>
        </dgm:presLayoutVars>
      </dgm:prSet>
      <dgm:spPr/>
    </dgm:pt>
    <dgm:pt modelId="{99BCC029-BEA2-43CF-91F1-744616006574}" type="pres">
      <dgm:prSet presAssocID="{80812826-CB7D-4301-AF96-A62B5CDC6B5E}" presName="sibTrans" presStyleCnt="0"/>
      <dgm:spPr/>
    </dgm:pt>
    <dgm:pt modelId="{4D6D1DC7-B038-4815-9DBF-5D28D476E902}" type="pres">
      <dgm:prSet presAssocID="{659A85B6-75F2-409E-95D6-B62398FB9016}" presName="compNode" presStyleCnt="0"/>
      <dgm:spPr/>
    </dgm:pt>
    <dgm:pt modelId="{7E492094-B472-4333-94CE-70CE45372BE8}" type="pres">
      <dgm:prSet presAssocID="{659A85B6-75F2-409E-95D6-B62398FB9016}" presName="bgRect" presStyleLbl="bgShp" presStyleIdx="2" presStyleCnt="3"/>
      <dgm:spPr/>
    </dgm:pt>
    <dgm:pt modelId="{20CD1337-A1EE-4FF0-AE75-A539F5249B43}" type="pres">
      <dgm:prSet presAssocID="{659A85B6-75F2-409E-95D6-B62398FB9016}"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Quotation Mark"/>
        </a:ext>
      </dgm:extLst>
    </dgm:pt>
    <dgm:pt modelId="{E920E73A-DBDD-4F57-AB7E-9C8CD7046261}" type="pres">
      <dgm:prSet presAssocID="{659A85B6-75F2-409E-95D6-B62398FB9016}" presName="spaceRect" presStyleCnt="0"/>
      <dgm:spPr/>
    </dgm:pt>
    <dgm:pt modelId="{96C7D55E-433C-4621-8A47-967F9367D3B6}" type="pres">
      <dgm:prSet presAssocID="{659A85B6-75F2-409E-95D6-B62398FB9016}" presName="parTx" presStyleLbl="revTx" presStyleIdx="2" presStyleCnt="3">
        <dgm:presLayoutVars>
          <dgm:chMax val="0"/>
          <dgm:chPref val="0"/>
        </dgm:presLayoutVars>
      </dgm:prSet>
      <dgm:spPr/>
    </dgm:pt>
  </dgm:ptLst>
  <dgm:cxnLst>
    <dgm:cxn modelId="{C87CDC10-9FA4-420D-995B-A026BA1D235B}" srcId="{49CA1B8F-7FDC-4E2F-BC04-372A29C9B341}" destId="{659A85B6-75F2-409E-95D6-B62398FB9016}" srcOrd="2" destOrd="0" parTransId="{56E82599-60CC-49FD-A0BE-A2330BADE117}" sibTransId="{A2C5E0F1-9CFD-4612-AD09-21B5D25A7D95}"/>
    <dgm:cxn modelId="{D4F9863D-FC54-4CEE-BC6E-488F1C0C90F3}" type="presOf" srcId="{E2610A8C-F4D9-44AB-B5A9-913F4B7E0C0F}" destId="{D835CDA7-BABA-4FD9-BC0B-0998CF3FA025}" srcOrd="0" destOrd="0" presId="urn:microsoft.com/office/officeart/2018/2/layout/IconVerticalSolidList"/>
    <dgm:cxn modelId="{35F5C058-D859-4A7F-8F42-9426B2040573}" srcId="{49CA1B8F-7FDC-4E2F-BC04-372A29C9B341}" destId="{99B3ACE0-B143-429C-9199-E6E098D39B02}" srcOrd="0" destOrd="0" parTransId="{A161958D-C78B-4863-A57E-87F8A05C9071}" sibTransId="{0E9B1BDF-D5BB-4D86-9183-ACBA65451282}"/>
    <dgm:cxn modelId="{6C848E87-DBC7-4760-B698-A9AE89C35F29}" type="presOf" srcId="{659A85B6-75F2-409E-95D6-B62398FB9016}" destId="{96C7D55E-433C-4621-8A47-967F9367D3B6}" srcOrd="0" destOrd="0" presId="urn:microsoft.com/office/officeart/2018/2/layout/IconVerticalSolidList"/>
    <dgm:cxn modelId="{A24E17BB-D581-4BC3-AA6C-80471AA5227D}" type="presOf" srcId="{99B3ACE0-B143-429C-9199-E6E098D39B02}" destId="{7C9D4314-91B9-4A81-B09A-3B4801700B3F}" srcOrd="0" destOrd="0" presId="urn:microsoft.com/office/officeart/2018/2/layout/IconVerticalSolidList"/>
    <dgm:cxn modelId="{2E4675C6-DD2A-4A1B-AC94-1C1DD41ED6CE}" srcId="{49CA1B8F-7FDC-4E2F-BC04-372A29C9B341}" destId="{E2610A8C-F4D9-44AB-B5A9-913F4B7E0C0F}" srcOrd="1" destOrd="0" parTransId="{98B05DF7-B408-4F65-BA8E-FEBA9748088B}" sibTransId="{80812826-CB7D-4301-AF96-A62B5CDC6B5E}"/>
    <dgm:cxn modelId="{AE33E5D8-A52D-40FA-800F-D9133F73872B}" type="presOf" srcId="{49CA1B8F-7FDC-4E2F-BC04-372A29C9B341}" destId="{141EFCAD-A1F2-4EDC-BDCC-D52760184C1D}" srcOrd="0" destOrd="0" presId="urn:microsoft.com/office/officeart/2018/2/layout/IconVerticalSolidList"/>
    <dgm:cxn modelId="{B1E43137-1F47-4720-8B53-BBF00A2CA34C}" type="presParOf" srcId="{141EFCAD-A1F2-4EDC-BDCC-D52760184C1D}" destId="{BEAE9D9F-B618-4F14-8710-55DF739783F1}" srcOrd="0" destOrd="0" presId="urn:microsoft.com/office/officeart/2018/2/layout/IconVerticalSolidList"/>
    <dgm:cxn modelId="{72A69A49-4117-4B7E-ADE6-95B3512A589C}" type="presParOf" srcId="{BEAE9D9F-B618-4F14-8710-55DF739783F1}" destId="{E456CCD9-2EC5-4D07-B3B1-4F6776B0C50F}" srcOrd="0" destOrd="0" presId="urn:microsoft.com/office/officeart/2018/2/layout/IconVerticalSolidList"/>
    <dgm:cxn modelId="{83059220-2B0D-4796-98F5-F8A4A23082FC}" type="presParOf" srcId="{BEAE9D9F-B618-4F14-8710-55DF739783F1}" destId="{E89E2A78-036C-429D-AE20-E2D190866622}" srcOrd="1" destOrd="0" presId="urn:microsoft.com/office/officeart/2018/2/layout/IconVerticalSolidList"/>
    <dgm:cxn modelId="{E2E40D73-BB93-415C-BAA2-3835F529BE42}" type="presParOf" srcId="{BEAE9D9F-B618-4F14-8710-55DF739783F1}" destId="{0A1491AE-B2E1-43E6-9F78-F1B6BFA7E696}" srcOrd="2" destOrd="0" presId="urn:microsoft.com/office/officeart/2018/2/layout/IconVerticalSolidList"/>
    <dgm:cxn modelId="{EC2EA6F0-E1D4-4D1D-A4AA-9870B747EE11}" type="presParOf" srcId="{BEAE9D9F-B618-4F14-8710-55DF739783F1}" destId="{7C9D4314-91B9-4A81-B09A-3B4801700B3F}" srcOrd="3" destOrd="0" presId="urn:microsoft.com/office/officeart/2018/2/layout/IconVerticalSolidList"/>
    <dgm:cxn modelId="{D69DAFD5-5A14-4860-B6F2-FC8281864640}" type="presParOf" srcId="{141EFCAD-A1F2-4EDC-BDCC-D52760184C1D}" destId="{C1988C52-195B-4F79-8E9A-45B0E6D6B92C}" srcOrd="1" destOrd="0" presId="urn:microsoft.com/office/officeart/2018/2/layout/IconVerticalSolidList"/>
    <dgm:cxn modelId="{2D6223AC-BAB2-4D27-B483-21DB6777E41C}" type="presParOf" srcId="{141EFCAD-A1F2-4EDC-BDCC-D52760184C1D}" destId="{17C369CD-18BC-4ED6-BCF9-2866B11977BF}" srcOrd="2" destOrd="0" presId="urn:microsoft.com/office/officeart/2018/2/layout/IconVerticalSolidList"/>
    <dgm:cxn modelId="{1998FDFF-C603-41C9-92EF-A721F23F75BE}" type="presParOf" srcId="{17C369CD-18BC-4ED6-BCF9-2866B11977BF}" destId="{20B514ED-F354-4246-A7A6-B295F91CB4E0}" srcOrd="0" destOrd="0" presId="urn:microsoft.com/office/officeart/2018/2/layout/IconVerticalSolidList"/>
    <dgm:cxn modelId="{D694269D-BF8D-47B5-B8E9-5215A14681E2}" type="presParOf" srcId="{17C369CD-18BC-4ED6-BCF9-2866B11977BF}" destId="{D857F72C-0B12-46E3-B23F-5BB603943634}" srcOrd="1" destOrd="0" presId="urn:microsoft.com/office/officeart/2018/2/layout/IconVerticalSolidList"/>
    <dgm:cxn modelId="{41C2BA99-8E5E-4076-9B0F-61752F4D01CA}" type="presParOf" srcId="{17C369CD-18BC-4ED6-BCF9-2866B11977BF}" destId="{587185BC-239B-4333-A5B6-A6E96C8844B5}" srcOrd="2" destOrd="0" presId="urn:microsoft.com/office/officeart/2018/2/layout/IconVerticalSolidList"/>
    <dgm:cxn modelId="{8615DAD4-0743-49E1-8970-62F0CD7A47B3}" type="presParOf" srcId="{17C369CD-18BC-4ED6-BCF9-2866B11977BF}" destId="{D835CDA7-BABA-4FD9-BC0B-0998CF3FA025}" srcOrd="3" destOrd="0" presId="urn:microsoft.com/office/officeart/2018/2/layout/IconVerticalSolidList"/>
    <dgm:cxn modelId="{8EAB791C-BA5A-485D-B3D7-E6D0A44CFD7E}" type="presParOf" srcId="{141EFCAD-A1F2-4EDC-BDCC-D52760184C1D}" destId="{99BCC029-BEA2-43CF-91F1-744616006574}" srcOrd="3" destOrd="0" presId="urn:microsoft.com/office/officeart/2018/2/layout/IconVerticalSolidList"/>
    <dgm:cxn modelId="{7EC84282-04B4-43AA-9FB0-F3106045113C}" type="presParOf" srcId="{141EFCAD-A1F2-4EDC-BDCC-D52760184C1D}" destId="{4D6D1DC7-B038-4815-9DBF-5D28D476E902}" srcOrd="4" destOrd="0" presId="urn:microsoft.com/office/officeart/2018/2/layout/IconVerticalSolidList"/>
    <dgm:cxn modelId="{8F51FAD7-F2BE-4B90-AAEE-F833F62D1A14}" type="presParOf" srcId="{4D6D1DC7-B038-4815-9DBF-5D28D476E902}" destId="{7E492094-B472-4333-94CE-70CE45372BE8}" srcOrd="0" destOrd="0" presId="urn:microsoft.com/office/officeart/2018/2/layout/IconVerticalSolidList"/>
    <dgm:cxn modelId="{BD280776-B066-4EA2-BC1E-586284F8A51C}" type="presParOf" srcId="{4D6D1DC7-B038-4815-9DBF-5D28D476E902}" destId="{20CD1337-A1EE-4FF0-AE75-A539F5249B43}" srcOrd="1" destOrd="0" presId="urn:microsoft.com/office/officeart/2018/2/layout/IconVerticalSolidList"/>
    <dgm:cxn modelId="{C68B26C8-0BF5-4184-A076-C3264CB6E159}" type="presParOf" srcId="{4D6D1DC7-B038-4815-9DBF-5D28D476E902}" destId="{E920E73A-DBDD-4F57-AB7E-9C8CD7046261}" srcOrd="2" destOrd="0" presId="urn:microsoft.com/office/officeart/2018/2/layout/IconVerticalSolidList"/>
    <dgm:cxn modelId="{DC298504-FAB8-4DEC-99D8-23C3BAA3E95E}" type="presParOf" srcId="{4D6D1DC7-B038-4815-9DBF-5D28D476E902}" destId="{96C7D55E-433C-4621-8A47-967F9367D3B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4696C63-20AD-4A96-84D2-610E1DC0E625}"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3A0EB089-D63D-407D-83D8-ADC92BC0EFD2}">
      <dgm:prSet custT="1"/>
      <dgm:spPr/>
      <dgm:t>
        <a:bodyPr/>
        <a:lstStyle/>
        <a:p>
          <a:r>
            <a:rPr lang="en-CA" sz="4400" dirty="0"/>
            <a:t>Where to cite?</a:t>
          </a:r>
          <a:endParaRPr lang="en-US" sz="4400" dirty="0"/>
        </a:p>
      </dgm:t>
    </dgm:pt>
    <dgm:pt modelId="{FCCFEE7D-AEAE-4092-9E7F-C2F861B05ED4}" type="parTrans" cxnId="{7E49FBA2-2B04-417F-AF12-D7998E976A84}">
      <dgm:prSet/>
      <dgm:spPr/>
      <dgm:t>
        <a:bodyPr/>
        <a:lstStyle/>
        <a:p>
          <a:endParaRPr lang="en-US" sz="1800"/>
        </a:p>
      </dgm:t>
    </dgm:pt>
    <dgm:pt modelId="{A8AC5099-4C4A-4B40-AC4E-361EDF1F92D9}" type="sibTrans" cxnId="{7E49FBA2-2B04-417F-AF12-D7998E976A84}">
      <dgm:prSet/>
      <dgm:spPr/>
      <dgm:t>
        <a:bodyPr/>
        <a:lstStyle/>
        <a:p>
          <a:endParaRPr lang="en-US" sz="1800"/>
        </a:p>
      </dgm:t>
    </dgm:pt>
    <dgm:pt modelId="{4125496F-ADC1-4F6E-8934-B214894C74FA}">
      <dgm:prSet custT="1"/>
      <dgm:spPr/>
      <dgm:t>
        <a:bodyPr lIns="324000" rIns="180000"/>
        <a:lstStyle/>
        <a:p>
          <a:pPr algn="l"/>
          <a:r>
            <a:rPr lang="en-CA" sz="2000" dirty="0">
              <a:latin typeface="Calibri" panose="020F0502020204030204" pitchFamily="34" charset="0"/>
              <a:cs typeface="Calibri" panose="020F0502020204030204" pitchFamily="34" charset="0"/>
            </a:rPr>
            <a:t>It is important to know that you must indicate your sources in </a:t>
          </a:r>
          <a:r>
            <a:rPr lang="en-CA" sz="2000" b="1" dirty="0">
              <a:latin typeface="Calibri" panose="020F0502020204030204" pitchFamily="34" charset="0"/>
              <a:cs typeface="Calibri" panose="020F0502020204030204" pitchFamily="34" charset="0"/>
            </a:rPr>
            <a:t>two places</a:t>
          </a:r>
          <a:r>
            <a:rPr lang="en-CA"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dgm:t>
    </dgm:pt>
    <dgm:pt modelId="{BEA75516-8330-485F-AF0A-552B62C3A41E}" type="parTrans" cxnId="{EF821C1E-DF9C-4C68-864A-F5E1E16DCA2A}">
      <dgm:prSet/>
      <dgm:spPr/>
      <dgm:t>
        <a:bodyPr/>
        <a:lstStyle/>
        <a:p>
          <a:endParaRPr lang="en-US" sz="1800"/>
        </a:p>
      </dgm:t>
    </dgm:pt>
    <dgm:pt modelId="{40E5F358-2399-4281-9D3F-A2ED18B77829}" type="sibTrans" cxnId="{EF821C1E-DF9C-4C68-864A-F5E1E16DCA2A}">
      <dgm:prSet/>
      <dgm:spPr/>
      <dgm:t>
        <a:bodyPr/>
        <a:lstStyle/>
        <a:p>
          <a:endParaRPr lang="en-US" sz="1800"/>
        </a:p>
      </dgm:t>
    </dgm:pt>
    <dgm:pt modelId="{12E61A4B-945A-4C49-BE29-F0B40E5208AA}">
      <dgm:prSet custT="1"/>
      <dgm:spPr/>
      <dgm:t>
        <a:bodyPr/>
        <a:lstStyle/>
        <a:p>
          <a:r>
            <a:rPr lang="en-CA" sz="4400" dirty="0"/>
            <a:t>How to cite?</a:t>
          </a:r>
          <a:endParaRPr lang="en-US" sz="4400" dirty="0"/>
        </a:p>
      </dgm:t>
    </dgm:pt>
    <dgm:pt modelId="{319E4A80-29EA-4076-86A8-5D3A52CD50EA}" type="parTrans" cxnId="{6257B784-0CC9-4CC0-BEB6-0572BEF1D5C5}">
      <dgm:prSet/>
      <dgm:spPr/>
      <dgm:t>
        <a:bodyPr/>
        <a:lstStyle/>
        <a:p>
          <a:endParaRPr lang="en-US" sz="1800"/>
        </a:p>
      </dgm:t>
    </dgm:pt>
    <dgm:pt modelId="{1E690FDE-3C4C-455C-9221-EE47B05BCD09}" type="sibTrans" cxnId="{6257B784-0CC9-4CC0-BEB6-0572BEF1D5C5}">
      <dgm:prSet/>
      <dgm:spPr/>
      <dgm:t>
        <a:bodyPr/>
        <a:lstStyle/>
        <a:p>
          <a:endParaRPr lang="en-US" sz="1800"/>
        </a:p>
      </dgm:t>
    </dgm:pt>
    <dgm:pt modelId="{FFA2DC9A-3312-4A2A-88D2-686D533C0297}">
      <dgm:prSet custT="1"/>
      <dgm:spPr/>
      <dgm:t>
        <a:bodyPr lIns="180000" tIns="252000" rIns="180000"/>
        <a:lstStyle/>
        <a:p>
          <a:pPr>
            <a:lnSpc>
              <a:spcPct val="90000"/>
            </a:lnSpc>
            <a:spcBef>
              <a:spcPct val="0"/>
            </a:spcBef>
            <a:spcAft>
              <a:spcPts val="0"/>
            </a:spcAft>
          </a:pPr>
          <a:r>
            <a:rPr lang="en-CA" sz="2000" dirty="0">
              <a:solidFill>
                <a:schemeClr val="tx1"/>
              </a:solidFill>
              <a:latin typeface="Calibri" panose="020F0502020204030204" pitchFamily="34" charset="0"/>
              <a:cs typeface="Calibri" panose="020F0502020204030204" pitchFamily="34" charset="0"/>
            </a:rPr>
            <a:t>Do APA, Chicago, or MLA ring a bell? These are </a:t>
          </a:r>
          <a:r>
            <a:rPr lang="en-CA" sz="2000" strike="noStrike" dirty="0">
              <a:solidFill>
                <a:schemeClr val="tx1"/>
              </a:solidFill>
              <a:latin typeface="Calibri" panose="020F0502020204030204" pitchFamily="34" charset="0"/>
              <a:cs typeface="Calibri" panose="020F0502020204030204" pitchFamily="34" charset="0"/>
            </a:rPr>
            <a:t>citation</a:t>
          </a:r>
          <a:r>
            <a:rPr lang="en-CA" sz="2000" dirty="0">
              <a:solidFill>
                <a:schemeClr val="tx1"/>
              </a:solidFill>
              <a:latin typeface="Calibri" panose="020F0502020204030204" pitchFamily="34" charset="0"/>
              <a:cs typeface="Calibri" panose="020F0502020204030204" pitchFamily="34" charset="0"/>
            </a:rPr>
            <a:t> styles. Depending on the style</a:t>
          </a:r>
          <a:r>
            <a:rPr lang="en-CA" sz="2000" strike="noStrike" dirty="0">
              <a:solidFill>
                <a:schemeClr val="tx1"/>
              </a:solidFill>
              <a:latin typeface="Calibri" panose="020F0502020204030204" pitchFamily="34" charset="0"/>
              <a:cs typeface="Calibri" panose="020F0502020204030204" pitchFamily="34" charset="0"/>
            </a:rPr>
            <a:t>, the way you write your </a:t>
          </a:r>
          <a:r>
            <a:rPr lang="en-CA" sz="2000" dirty="0">
              <a:solidFill>
                <a:schemeClr val="tx1"/>
              </a:solidFill>
              <a:latin typeface="Calibri" panose="020F0502020204030204" pitchFamily="34" charset="0"/>
              <a:cs typeface="Calibri" panose="020F0502020204030204" pitchFamily="34" charset="0"/>
            </a:rPr>
            <a:t>references will change. 
However, regardless of the citation style, the following information should be provided:</a:t>
          </a:r>
          <a:endParaRPr lang="en-US" sz="2000" dirty="0">
            <a:solidFill>
              <a:schemeClr val="tx1"/>
            </a:solidFill>
            <a:latin typeface="Calibri" panose="020F0502020204030204" pitchFamily="34" charset="0"/>
            <a:cs typeface="Calibri" panose="020F0502020204030204" pitchFamily="34" charset="0"/>
          </a:endParaRPr>
        </a:p>
      </dgm:t>
    </dgm:pt>
    <dgm:pt modelId="{FEE15AE1-4947-420B-AD7E-0359A1B746CF}" type="parTrans" cxnId="{13574670-39AF-48C1-A260-00EF9B8858DE}">
      <dgm:prSet/>
      <dgm:spPr/>
      <dgm:t>
        <a:bodyPr/>
        <a:lstStyle/>
        <a:p>
          <a:endParaRPr lang="en-US" sz="1800"/>
        </a:p>
      </dgm:t>
    </dgm:pt>
    <dgm:pt modelId="{44D896C9-FC07-44F5-8396-56BECA16934B}" type="sibTrans" cxnId="{13574670-39AF-48C1-A260-00EF9B8858DE}">
      <dgm:prSet/>
      <dgm:spPr/>
      <dgm:t>
        <a:bodyPr/>
        <a:lstStyle/>
        <a:p>
          <a:endParaRPr lang="en-US" sz="1800"/>
        </a:p>
      </dgm:t>
    </dgm:pt>
    <dgm:pt modelId="{D605DCCD-1CD6-4355-B751-52232AE79C3A}">
      <dgm:prSet custT="1"/>
      <dgm:spPr/>
      <dgm:t>
        <a:bodyPr lIns="180000" tIns="252000" rIns="180000"/>
        <a:lstStyle/>
        <a:p>
          <a:pPr>
            <a:lnSpc>
              <a:spcPct val="100000"/>
            </a:lnSpc>
            <a:spcBef>
              <a:spcPts val="600"/>
            </a:spcBef>
            <a:spcAft>
              <a:spcPct val="35000"/>
            </a:spcAft>
          </a:pPr>
          <a:r>
            <a:rPr lang="en-CA" sz="2000" dirty="0">
              <a:solidFill>
                <a:schemeClr val="tx1"/>
              </a:solidFill>
              <a:latin typeface="Calibri" panose="020F0502020204030204" pitchFamily="34" charset="0"/>
              <a:cs typeface="Calibri" panose="020F0502020204030204" pitchFamily="34" charset="0"/>
            </a:rPr>
            <a:t>Depending on the type of document to be cited and the </a:t>
          </a:r>
          <a:r>
            <a:rPr lang="en-CA" sz="2000" strike="noStrike" dirty="0">
              <a:solidFill>
                <a:schemeClr val="tx1"/>
              </a:solidFill>
              <a:latin typeface="Calibri" panose="020F0502020204030204" pitchFamily="34" charset="0"/>
              <a:cs typeface="Calibri" panose="020F0502020204030204" pitchFamily="34" charset="0"/>
            </a:rPr>
            <a:t>citation</a:t>
          </a:r>
          <a:r>
            <a:rPr lang="en-CA" sz="2000" dirty="0">
              <a:solidFill>
                <a:schemeClr val="tx1"/>
              </a:solidFill>
              <a:latin typeface="Calibri" panose="020F0502020204030204" pitchFamily="34" charset="0"/>
              <a:cs typeface="Calibri" panose="020F0502020204030204" pitchFamily="34" charset="0"/>
            </a:rPr>
            <a:t> style you use, other information may be added. Don't forget to check!</a:t>
          </a:r>
        </a:p>
      </dgm:t>
    </dgm:pt>
    <dgm:pt modelId="{DCE7F653-1F8E-4526-97BB-887428F431E0}" type="parTrans" cxnId="{02114AA8-B6C9-461D-8E04-6888EA0E0015}">
      <dgm:prSet/>
      <dgm:spPr/>
      <dgm:t>
        <a:bodyPr/>
        <a:lstStyle/>
        <a:p>
          <a:endParaRPr lang="fr-CA"/>
        </a:p>
      </dgm:t>
    </dgm:pt>
    <dgm:pt modelId="{D84D5264-689A-4F41-8317-C64EC659B8BA}" type="sibTrans" cxnId="{02114AA8-B6C9-461D-8E04-6888EA0E0015}">
      <dgm:prSet/>
      <dgm:spPr/>
      <dgm:t>
        <a:bodyPr/>
        <a:lstStyle/>
        <a:p>
          <a:endParaRPr lang="fr-CA"/>
        </a:p>
      </dgm:t>
    </dgm:pt>
    <dgm:pt modelId="{B9A8A2F7-41CE-4175-930C-54F195D02EA5}">
      <dgm:prSet custT="1"/>
      <dgm:spPr/>
      <dgm:t>
        <a:bodyPr lIns="324000" rIns="180000"/>
        <a:lstStyle/>
        <a:p>
          <a:pPr algn="l"/>
          <a:r>
            <a:rPr lang="en-CA" sz="2000" b="1" dirty="0">
              <a:solidFill>
                <a:schemeClr val="tx1"/>
              </a:solidFill>
              <a:latin typeface="Calibri" panose="020F0502020204030204" pitchFamily="34" charset="0"/>
              <a:cs typeface="Calibri" panose="020F0502020204030204" pitchFamily="34" charset="0"/>
            </a:rPr>
            <a:t>In-text citation: </a:t>
          </a:r>
          <a:r>
            <a:rPr lang="en-CA" sz="2000" b="0" dirty="0">
              <a:solidFill>
                <a:schemeClr val="tx1"/>
              </a:solidFill>
              <a:latin typeface="Calibri" panose="020F0502020204030204" pitchFamily="34" charset="0"/>
              <a:cs typeface="Calibri" panose="020F0502020204030204" pitchFamily="34" charset="0"/>
            </a:rPr>
            <a:t>directly in the text where the source is used </a:t>
          </a:r>
          <a:r>
            <a:rPr lang="en-CA" sz="2000" dirty="0">
              <a:solidFill>
                <a:schemeClr val="tx1"/>
              </a:solidFill>
              <a:latin typeface="Calibri" panose="020F0502020204030204" pitchFamily="34" charset="0"/>
              <a:cs typeface="Calibri" panose="020F0502020204030204" pitchFamily="34" charset="0"/>
            </a:rPr>
            <a:t>
</a:t>
          </a:r>
          <a:r>
            <a:rPr lang="en-CA" sz="2000" b="1" dirty="0">
              <a:solidFill>
                <a:schemeClr val="tx1"/>
              </a:solidFill>
              <a:latin typeface="Calibri" panose="020F0502020204030204" pitchFamily="34" charset="0"/>
              <a:cs typeface="Calibri" panose="020F0502020204030204" pitchFamily="34" charset="0"/>
            </a:rPr>
            <a:t>References, bibliography, or mediography: </a:t>
          </a:r>
          <a:r>
            <a:rPr lang="en-CA" sz="2000" b="0" dirty="0">
              <a:solidFill>
                <a:schemeClr val="tx1"/>
              </a:solidFill>
              <a:latin typeface="Calibri" panose="020F0502020204030204" pitchFamily="34" charset="0"/>
              <a:cs typeface="Calibri" panose="020F0502020204030204" pitchFamily="34" charset="0"/>
            </a:rPr>
            <a:t>the list of sources cited that must appear at the end of your work</a:t>
          </a:r>
          <a:endParaRPr lang="en-US" sz="2000" b="0" dirty="0">
            <a:solidFill>
              <a:schemeClr val="tx1"/>
            </a:solidFill>
            <a:latin typeface="Calibri" panose="020F0502020204030204" pitchFamily="34" charset="0"/>
            <a:cs typeface="Calibri" panose="020F0502020204030204" pitchFamily="34" charset="0"/>
          </a:endParaRPr>
        </a:p>
      </dgm:t>
    </dgm:pt>
    <dgm:pt modelId="{40F2B50C-5204-4808-B4DF-30717207A5B3}" type="parTrans" cxnId="{00C42599-BF48-430E-A3FB-3DB5DBA85EE5}">
      <dgm:prSet/>
      <dgm:spPr/>
      <dgm:t>
        <a:bodyPr/>
        <a:lstStyle/>
        <a:p>
          <a:endParaRPr lang="en-CA"/>
        </a:p>
      </dgm:t>
    </dgm:pt>
    <dgm:pt modelId="{203CDF01-6082-4945-A34A-46242402883B}" type="sibTrans" cxnId="{00C42599-BF48-430E-A3FB-3DB5DBA85EE5}">
      <dgm:prSet/>
      <dgm:spPr/>
      <dgm:t>
        <a:bodyPr/>
        <a:lstStyle/>
        <a:p>
          <a:endParaRPr lang="en-CA"/>
        </a:p>
      </dgm:t>
    </dgm:pt>
    <dgm:pt modelId="{CE3B0090-437B-4AC5-98D3-C750F20F53A2}">
      <dgm:prSet custT="1"/>
      <dgm:spPr/>
      <dgm:t>
        <a:bodyPr lIns="180000" tIns="252000" rIns="180000"/>
        <a:lstStyle/>
        <a:p>
          <a:pPr>
            <a:lnSpc>
              <a:spcPct val="90000"/>
            </a:lnSpc>
            <a:spcBef>
              <a:spcPct val="0"/>
            </a:spcBef>
            <a:spcAft>
              <a:spcPts val="0"/>
            </a:spcAft>
          </a:pPr>
          <a:r>
            <a:rPr lang="en-CA" sz="2000" dirty="0">
              <a:solidFill>
                <a:schemeClr val="tx1"/>
              </a:solidFill>
              <a:latin typeface="Calibri" panose="020F0502020204030204" pitchFamily="34" charset="0"/>
              <a:cs typeface="Calibri" panose="020F0502020204030204" pitchFamily="34" charset="0"/>
            </a:rPr>
            <a:t>The name of the author(s)
The title of the document
The publication information (year, publishing house, place of publication, website address, etc.)
The page number(s) (if they exist)</a:t>
          </a:r>
          <a:endParaRPr lang="en-US" sz="2000" dirty="0">
            <a:solidFill>
              <a:schemeClr val="tx1"/>
            </a:solidFill>
            <a:latin typeface="Calibri" panose="020F0502020204030204" pitchFamily="34" charset="0"/>
            <a:cs typeface="Calibri" panose="020F0502020204030204" pitchFamily="34" charset="0"/>
          </a:endParaRPr>
        </a:p>
      </dgm:t>
    </dgm:pt>
    <dgm:pt modelId="{7B87DC38-C1CD-422A-94F1-AC30CB066559}" type="sibTrans" cxnId="{59D5F237-1001-47C7-A0E5-02265EC997AB}">
      <dgm:prSet/>
      <dgm:spPr/>
      <dgm:t>
        <a:bodyPr/>
        <a:lstStyle/>
        <a:p>
          <a:endParaRPr lang="en-US" sz="1800"/>
        </a:p>
      </dgm:t>
    </dgm:pt>
    <dgm:pt modelId="{3270AFCD-2F74-4CBF-AF73-31BA6EF3B773}" type="parTrans" cxnId="{59D5F237-1001-47C7-A0E5-02265EC997AB}">
      <dgm:prSet/>
      <dgm:spPr/>
      <dgm:t>
        <a:bodyPr/>
        <a:lstStyle/>
        <a:p>
          <a:endParaRPr lang="en-US" sz="1800"/>
        </a:p>
      </dgm:t>
    </dgm:pt>
    <dgm:pt modelId="{74EFCB67-C5B0-40A2-A332-754BCD9C21D9}">
      <dgm:prSet custT="1"/>
      <dgm:spPr/>
      <dgm:t>
        <a:bodyPr lIns="324000" rIns="180000"/>
        <a:lstStyle/>
        <a:p>
          <a:pPr algn="l"/>
          <a:endParaRPr lang="en-US" sz="1800" dirty="0"/>
        </a:p>
      </dgm:t>
    </dgm:pt>
    <dgm:pt modelId="{3BD6B3F5-83B2-4184-90A4-6C9AC159578E}" type="parTrans" cxnId="{7EF3934D-EE76-4C16-A54A-DFAE5E526BDD}">
      <dgm:prSet/>
      <dgm:spPr/>
      <dgm:t>
        <a:bodyPr/>
        <a:lstStyle/>
        <a:p>
          <a:endParaRPr lang="en-CA"/>
        </a:p>
      </dgm:t>
    </dgm:pt>
    <dgm:pt modelId="{52BBB75A-C0C9-47C9-BFF8-77BF27A22DD2}" type="sibTrans" cxnId="{7EF3934D-EE76-4C16-A54A-DFAE5E526BDD}">
      <dgm:prSet/>
      <dgm:spPr/>
      <dgm:t>
        <a:bodyPr/>
        <a:lstStyle/>
        <a:p>
          <a:endParaRPr lang="en-CA"/>
        </a:p>
      </dgm:t>
    </dgm:pt>
    <dgm:pt modelId="{5BB6712C-34D8-4CEC-9BF9-037A4148983E}">
      <dgm:prSet custT="1"/>
      <dgm:spPr/>
      <dgm:t>
        <a:bodyPr lIns="324000" rIns="180000"/>
        <a:lstStyle/>
        <a:p>
          <a:pPr algn="l"/>
          <a:endParaRPr lang="en-US" sz="1800" dirty="0"/>
        </a:p>
      </dgm:t>
    </dgm:pt>
    <dgm:pt modelId="{4027226D-3533-4082-A283-8EEAEA870A3F}" type="parTrans" cxnId="{16E8A565-891E-47D5-B28C-4C746126EBE2}">
      <dgm:prSet/>
      <dgm:spPr/>
      <dgm:t>
        <a:bodyPr/>
        <a:lstStyle/>
        <a:p>
          <a:endParaRPr lang="en-CA"/>
        </a:p>
      </dgm:t>
    </dgm:pt>
    <dgm:pt modelId="{537500BE-7868-42EB-B62B-44389FAC4115}" type="sibTrans" cxnId="{16E8A565-891E-47D5-B28C-4C746126EBE2}">
      <dgm:prSet/>
      <dgm:spPr/>
      <dgm:t>
        <a:bodyPr/>
        <a:lstStyle/>
        <a:p>
          <a:endParaRPr lang="en-CA"/>
        </a:p>
      </dgm:t>
    </dgm:pt>
    <dgm:pt modelId="{E754D2D6-3050-4D4A-A9F5-CE26E411D3B2}">
      <dgm:prSet custT="1"/>
      <dgm:spPr/>
      <dgm:t>
        <a:bodyPr lIns="324000" rIns="180000"/>
        <a:lstStyle/>
        <a:p>
          <a:pPr algn="l"/>
          <a:endParaRPr lang="en-US" sz="1800" dirty="0"/>
        </a:p>
      </dgm:t>
    </dgm:pt>
    <dgm:pt modelId="{029C9CF3-DE0B-4ADE-8E10-841FFB7C5B74}" type="parTrans" cxnId="{ABA4016C-1ED7-4289-8CF0-ACB03E27A262}">
      <dgm:prSet/>
      <dgm:spPr/>
      <dgm:t>
        <a:bodyPr/>
        <a:lstStyle/>
        <a:p>
          <a:endParaRPr lang="en-CA"/>
        </a:p>
      </dgm:t>
    </dgm:pt>
    <dgm:pt modelId="{5419EAB7-1412-4924-802E-C3576E90A1A0}" type="sibTrans" cxnId="{ABA4016C-1ED7-4289-8CF0-ACB03E27A262}">
      <dgm:prSet/>
      <dgm:spPr/>
      <dgm:t>
        <a:bodyPr/>
        <a:lstStyle/>
        <a:p>
          <a:endParaRPr lang="en-CA"/>
        </a:p>
      </dgm:t>
    </dgm:pt>
    <dgm:pt modelId="{EEF1D390-3DF1-47AE-B992-E49D4E257135}">
      <dgm:prSet custT="1"/>
      <dgm:spPr/>
      <dgm:t>
        <a:bodyPr lIns="324000" rIns="180000"/>
        <a:lstStyle/>
        <a:p>
          <a:pPr algn="l"/>
          <a:endParaRPr lang="en-US" sz="1800" dirty="0"/>
        </a:p>
      </dgm:t>
    </dgm:pt>
    <dgm:pt modelId="{F706A870-9520-4852-8FC9-3208FE55DF9A}" type="parTrans" cxnId="{18B8F1B8-AD72-44C5-8FB7-B39A9FC20133}">
      <dgm:prSet/>
      <dgm:spPr/>
      <dgm:t>
        <a:bodyPr/>
        <a:lstStyle/>
        <a:p>
          <a:endParaRPr lang="en-CA"/>
        </a:p>
      </dgm:t>
    </dgm:pt>
    <dgm:pt modelId="{AB5B773A-0426-4FA9-BAD7-3CD13C6798B2}" type="sibTrans" cxnId="{18B8F1B8-AD72-44C5-8FB7-B39A9FC20133}">
      <dgm:prSet/>
      <dgm:spPr/>
      <dgm:t>
        <a:bodyPr/>
        <a:lstStyle/>
        <a:p>
          <a:endParaRPr lang="en-CA"/>
        </a:p>
      </dgm:t>
    </dgm:pt>
    <dgm:pt modelId="{6D0E0FAF-2C4C-42C6-89D0-5F558FAF3CCE}">
      <dgm:prSet custT="1"/>
      <dgm:spPr/>
      <dgm:t>
        <a:bodyPr lIns="324000" rIns="180000"/>
        <a:lstStyle/>
        <a:p>
          <a:pPr algn="l"/>
          <a:endParaRPr lang="en-US" sz="1800" dirty="0"/>
        </a:p>
      </dgm:t>
    </dgm:pt>
    <dgm:pt modelId="{75EDDBA8-BB3E-40AF-8A26-C7AC57E78B0E}" type="parTrans" cxnId="{77D4AC8F-B4FE-48CC-A687-F9E3A047B7BF}">
      <dgm:prSet/>
      <dgm:spPr/>
      <dgm:t>
        <a:bodyPr/>
        <a:lstStyle/>
        <a:p>
          <a:endParaRPr lang="en-CA"/>
        </a:p>
      </dgm:t>
    </dgm:pt>
    <dgm:pt modelId="{129895AE-7A0B-4BC4-AD86-E214A738C6B3}" type="sibTrans" cxnId="{77D4AC8F-B4FE-48CC-A687-F9E3A047B7BF}">
      <dgm:prSet/>
      <dgm:spPr/>
      <dgm:t>
        <a:bodyPr/>
        <a:lstStyle/>
        <a:p>
          <a:endParaRPr lang="en-CA"/>
        </a:p>
      </dgm:t>
    </dgm:pt>
    <dgm:pt modelId="{D43E07C8-AB8B-4C0C-82AC-25337165B07A}" type="pres">
      <dgm:prSet presAssocID="{34696C63-20AD-4A96-84D2-610E1DC0E625}" presName="Name0" presStyleCnt="0">
        <dgm:presLayoutVars>
          <dgm:dir/>
          <dgm:animLvl val="lvl"/>
          <dgm:resizeHandles val="exact"/>
        </dgm:presLayoutVars>
      </dgm:prSet>
      <dgm:spPr/>
    </dgm:pt>
    <dgm:pt modelId="{27780056-66DA-4E21-B2CC-290E5B0E094B}" type="pres">
      <dgm:prSet presAssocID="{3A0EB089-D63D-407D-83D8-ADC92BC0EFD2}" presName="composite" presStyleCnt="0"/>
      <dgm:spPr/>
    </dgm:pt>
    <dgm:pt modelId="{B5E9CFC0-B9DA-46E1-B43F-4CEA7D006959}" type="pres">
      <dgm:prSet presAssocID="{3A0EB089-D63D-407D-83D8-ADC92BC0EFD2}" presName="parTx" presStyleLbl="alignNode1" presStyleIdx="0" presStyleCnt="2" custLinFactNeighborX="551" custLinFactNeighborY="-61480">
        <dgm:presLayoutVars>
          <dgm:chMax val="0"/>
          <dgm:chPref val="0"/>
        </dgm:presLayoutVars>
      </dgm:prSet>
      <dgm:spPr/>
    </dgm:pt>
    <dgm:pt modelId="{6E91020A-AF33-434F-972F-D65D04F7D26B}" type="pres">
      <dgm:prSet presAssocID="{3A0EB089-D63D-407D-83D8-ADC92BC0EFD2}" presName="desTx" presStyleLbl="alignAccFollowNode1" presStyleIdx="0" presStyleCnt="2" custLinFactNeighborX="553" custLinFactNeighborY="17">
        <dgm:presLayoutVars/>
      </dgm:prSet>
      <dgm:spPr/>
    </dgm:pt>
    <dgm:pt modelId="{D330858F-EC20-40D8-A308-1CC54C4EB0FA}" type="pres">
      <dgm:prSet presAssocID="{A8AC5099-4C4A-4B40-AC4E-361EDF1F92D9}" presName="space" presStyleCnt="0"/>
      <dgm:spPr/>
    </dgm:pt>
    <dgm:pt modelId="{F62FFA7C-43D9-4E1F-88CB-3DEA9D9129D2}" type="pres">
      <dgm:prSet presAssocID="{12E61A4B-945A-4C49-BE29-F0B40E5208AA}" presName="composite" presStyleCnt="0"/>
      <dgm:spPr/>
    </dgm:pt>
    <dgm:pt modelId="{8584AB05-8F85-425E-AEDF-DF241493DE6F}" type="pres">
      <dgm:prSet presAssocID="{12E61A4B-945A-4C49-BE29-F0B40E5208AA}" presName="parTx" presStyleLbl="alignNode1" presStyleIdx="1" presStyleCnt="2" custScaleY="100000">
        <dgm:presLayoutVars>
          <dgm:chMax val="0"/>
          <dgm:chPref val="0"/>
        </dgm:presLayoutVars>
      </dgm:prSet>
      <dgm:spPr/>
    </dgm:pt>
    <dgm:pt modelId="{06ED02A7-5D92-4D63-AB8C-ED07555907F1}" type="pres">
      <dgm:prSet presAssocID="{12E61A4B-945A-4C49-BE29-F0B40E5208AA}" presName="desTx" presStyleLbl="alignAccFollowNode1" presStyleIdx="1" presStyleCnt="2">
        <dgm:presLayoutVars/>
      </dgm:prSet>
      <dgm:spPr/>
    </dgm:pt>
  </dgm:ptLst>
  <dgm:cxnLst>
    <dgm:cxn modelId="{04BB7D11-F8F1-43C3-A1D3-761D4C2C626C}" type="presOf" srcId="{E754D2D6-3050-4D4A-A9F5-CE26E411D3B2}" destId="{6E91020A-AF33-434F-972F-D65D04F7D26B}" srcOrd="0" destOrd="3" presId="urn:microsoft.com/office/officeart/2016/7/layout/HorizontalActionList"/>
    <dgm:cxn modelId="{775AF613-415A-46DD-91A4-75585F0B9729}" type="presOf" srcId="{3A0EB089-D63D-407D-83D8-ADC92BC0EFD2}" destId="{B5E9CFC0-B9DA-46E1-B43F-4CEA7D006959}" srcOrd="0" destOrd="0" presId="urn:microsoft.com/office/officeart/2016/7/layout/HorizontalActionList"/>
    <dgm:cxn modelId="{EF821C1E-DF9C-4C68-864A-F5E1E16DCA2A}" srcId="{3A0EB089-D63D-407D-83D8-ADC92BC0EFD2}" destId="{4125496F-ADC1-4F6E-8934-B214894C74FA}" srcOrd="0" destOrd="0" parTransId="{BEA75516-8330-485F-AF0A-552B62C3A41E}" sibTransId="{40E5F358-2399-4281-9D3F-A2ED18B77829}"/>
    <dgm:cxn modelId="{871C632F-E5E6-43AB-B4FE-5B821DF29327}" type="presOf" srcId="{4125496F-ADC1-4F6E-8934-B214894C74FA}" destId="{6E91020A-AF33-434F-972F-D65D04F7D26B}" srcOrd="0" destOrd="0" presId="urn:microsoft.com/office/officeart/2016/7/layout/HorizontalActionList"/>
    <dgm:cxn modelId="{59D5F237-1001-47C7-A0E5-02265EC997AB}" srcId="{FFA2DC9A-3312-4A2A-88D2-686D533C0297}" destId="{CE3B0090-437B-4AC5-98D3-C750F20F53A2}" srcOrd="0" destOrd="0" parTransId="{3270AFCD-2F74-4CBF-AF73-31BA6EF3B773}" sibTransId="{7B87DC38-C1CD-422A-94F1-AC30CB066559}"/>
    <dgm:cxn modelId="{126D7C3C-22E3-4AC3-8368-9EC54C6DC4B2}" type="presOf" srcId="{34696C63-20AD-4A96-84D2-610E1DC0E625}" destId="{D43E07C8-AB8B-4C0C-82AC-25337165B07A}" srcOrd="0" destOrd="0" presId="urn:microsoft.com/office/officeart/2016/7/layout/HorizontalActionList"/>
    <dgm:cxn modelId="{F1F67E42-4AA6-402D-98A2-73DCA7B70052}" type="presOf" srcId="{FFA2DC9A-3312-4A2A-88D2-686D533C0297}" destId="{06ED02A7-5D92-4D63-AB8C-ED07555907F1}" srcOrd="0" destOrd="0" presId="urn:microsoft.com/office/officeart/2016/7/layout/HorizontalActionList"/>
    <dgm:cxn modelId="{16E8A565-891E-47D5-B28C-4C746126EBE2}" srcId="{4125496F-ADC1-4F6E-8934-B214894C74FA}" destId="{5BB6712C-34D8-4CEC-9BF9-037A4148983E}" srcOrd="1" destOrd="0" parTransId="{4027226D-3533-4082-A283-8EEAEA870A3F}" sibTransId="{537500BE-7868-42EB-B62B-44389FAC4115}"/>
    <dgm:cxn modelId="{ABA4016C-1ED7-4289-8CF0-ACB03E27A262}" srcId="{4125496F-ADC1-4F6E-8934-B214894C74FA}" destId="{E754D2D6-3050-4D4A-A9F5-CE26E411D3B2}" srcOrd="2" destOrd="0" parTransId="{029C9CF3-DE0B-4ADE-8E10-841FFB7C5B74}" sibTransId="{5419EAB7-1412-4924-802E-C3576E90A1A0}"/>
    <dgm:cxn modelId="{7EF3934D-EE76-4C16-A54A-DFAE5E526BDD}" srcId="{4125496F-ADC1-4F6E-8934-B214894C74FA}" destId="{74EFCB67-C5B0-40A2-A332-754BCD9C21D9}" srcOrd="5" destOrd="0" parTransId="{3BD6B3F5-83B2-4184-90A4-6C9AC159578E}" sibTransId="{52BBB75A-C0C9-47C9-BFF8-77BF27A22DD2}"/>
    <dgm:cxn modelId="{37D3BD4D-72FE-45E7-A6BD-7680380B2277}" type="presOf" srcId="{5BB6712C-34D8-4CEC-9BF9-037A4148983E}" destId="{6E91020A-AF33-434F-972F-D65D04F7D26B}" srcOrd="0" destOrd="2" presId="urn:microsoft.com/office/officeart/2016/7/layout/HorizontalActionList"/>
    <dgm:cxn modelId="{D698076F-0927-448C-8C15-04E8A930C65C}" type="presOf" srcId="{74EFCB67-C5B0-40A2-A332-754BCD9C21D9}" destId="{6E91020A-AF33-434F-972F-D65D04F7D26B}" srcOrd="0" destOrd="6" presId="urn:microsoft.com/office/officeart/2016/7/layout/HorizontalActionList"/>
    <dgm:cxn modelId="{13574670-39AF-48C1-A260-00EF9B8858DE}" srcId="{12E61A4B-945A-4C49-BE29-F0B40E5208AA}" destId="{FFA2DC9A-3312-4A2A-88D2-686D533C0297}" srcOrd="0" destOrd="0" parTransId="{FEE15AE1-4947-420B-AD7E-0359A1B746CF}" sibTransId="{44D896C9-FC07-44F5-8396-56BECA16934B}"/>
    <dgm:cxn modelId="{D9B24055-3368-4CBA-BEC5-37B2B4AA08CD}" type="presOf" srcId="{6D0E0FAF-2C4C-42C6-89D0-5F558FAF3CCE}" destId="{6E91020A-AF33-434F-972F-D65D04F7D26B}" srcOrd="0" destOrd="5" presId="urn:microsoft.com/office/officeart/2016/7/layout/HorizontalActionList"/>
    <dgm:cxn modelId="{6257B784-0CC9-4CC0-BEB6-0572BEF1D5C5}" srcId="{34696C63-20AD-4A96-84D2-610E1DC0E625}" destId="{12E61A4B-945A-4C49-BE29-F0B40E5208AA}" srcOrd="1" destOrd="0" parTransId="{319E4A80-29EA-4076-86A8-5D3A52CD50EA}" sibTransId="{1E690FDE-3C4C-455C-9221-EE47B05BCD09}"/>
    <dgm:cxn modelId="{BE31DE8A-16E5-49B4-BEE8-60B9154D54C4}" type="presOf" srcId="{B9A8A2F7-41CE-4175-930C-54F195D02EA5}" destId="{6E91020A-AF33-434F-972F-D65D04F7D26B}" srcOrd="0" destOrd="1" presId="urn:microsoft.com/office/officeart/2016/7/layout/HorizontalActionList"/>
    <dgm:cxn modelId="{77D4AC8F-B4FE-48CC-A687-F9E3A047B7BF}" srcId="{4125496F-ADC1-4F6E-8934-B214894C74FA}" destId="{6D0E0FAF-2C4C-42C6-89D0-5F558FAF3CCE}" srcOrd="4" destOrd="0" parTransId="{75EDDBA8-BB3E-40AF-8A26-C7AC57E78B0E}" sibTransId="{129895AE-7A0B-4BC4-AD86-E214A738C6B3}"/>
    <dgm:cxn modelId="{00C42599-BF48-430E-A3FB-3DB5DBA85EE5}" srcId="{4125496F-ADC1-4F6E-8934-B214894C74FA}" destId="{B9A8A2F7-41CE-4175-930C-54F195D02EA5}" srcOrd="0" destOrd="0" parTransId="{40F2B50C-5204-4808-B4DF-30717207A5B3}" sibTransId="{203CDF01-6082-4945-A34A-46242402883B}"/>
    <dgm:cxn modelId="{7E49FBA2-2B04-417F-AF12-D7998E976A84}" srcId="{34696C63-20AD-4A96-84D2-610E1DC0E625}" destId="{3A0EB089-D63D-407D-83D8-ADC92BC0EFD2}" srcOrd="0" destOrd="0" parTransId="{FCCFEE7D-AEAE-4092-9E7F-C2F861B05ED4}" sibTransId="{A8AC5099-4C4A-4B40-AC4E-361EDF1F92D9}"/>
    <dgm:cxn modelId="{02114AA8-B6C9-461D-8E04-6888EA0E0015}" srcId="{12E61A4B-945A-4C49-BE29-F0B40E5208AA}" destId="{D605DCCD-1CD6-4355-B751-52232AE79C3A}" srcOrd="1" destOrd="0" parTransId="{DCE7F653-1F8E-4526-97BB-887428F431E0}" sibTransId="{D84D5264-689A-4F41-8317-C64EC659B8BA}"/>
    <dgm:cxn modelId="{AF0A5EB6-9F04-4828-8B8E-F2DADE830989}" type="presOf" srcId="{D605DCCD-1CD6-4355-B751-52232AE79C3A}" destId="{06ED02A7-5D92-4D63-AB8C-ED07555907F1}" srcOrd="0" destOrd="2" presId="urn:microsoft.com/office/officeart/2016/7/layout/HorizontalActionList"/>
    <dgm:cxn modelId="{18B8F1B8-AD72-44C5-8FB7-B39A9FC20133}" srcId="{4125496F-ADC1-4F6E-8934-B214894C74FA}" destId="{EEF1D390-3DF1-47AE-B992-E49D4E257135}" srcOrd="3" destOrd="0" parTransId="{F706A870-9520-4852-8FC9-3208FE55DF9A}" sibTransId="{AB5B773A-0426-4FA9-BAD7-3CD13C6798B2}"/>
    <dgm:cxn modelId="{31A9A0C1-9B3C-4F06-B82D-EC217E7CADCA}" type="presOf" srcId="{CE3B0090-437B-4AC5-98D3-C750F20F53A2}" destId="{06ED02A7-5D92-4D63-AB8C-ED07555907F1}" srcOrd="0" destOrd="1" presId="urn:microsoft.com/office/officeart/2016/7/layout/HorizontalActionList"/>
    <dgm:cxn modelId="{0B8F89DD-7BC1-4161-8E4F-94DF858ADF72}" type="presOf" srcId="{EEF1D390-3DF1-47AE-B992-E49D4E257135}" destId="{6E91020A-AF33-434F-972F-D65D04F7D26B}" srcOrd="0" destOrd="4" presId="urn:microsoft.com/office/officeart/2016/7/layout/HorizontalActionList"/>
    <dgm:cxn modelId="{4E1997F4-8FD5-4A6F-BC95-8EE26F36C14E}" type="presOf" srcId="{12E61A4B-945A-4C49-BE29-F0B40E5208AA}" destId="{8584AB05-8F85-425E-AEDF-DF241493DE6F}" srcOrd="0" destOrd="0" presId="urn:microsoft.com/office/officeart/2016/7/layout/HorizontalActionList"/>
    <dgm:cxn modelId="{C549CD6F-38BF-4F10-B2EA-538D187EC510}" type="presParOf" srcId="{D43E07C8-AB8B-4C0C-82AC-25337165B07A}" destId="{27780056-66DA-4E21-B2CC-290E5B0E094B}" srcOrd="0" destOrd="0" presId="urn:microsoft.com/office/officeart/2016/7/layout/HorizontalActionList"/>
    <dgm:cxn modelId="{8B43FD87-7328-42E8-86ED-7CD02663BB6F}" type="presParOf" srcId="{27780056-66DA-4E21-B2CC-290E5B0E094B}" destId="{B5E9CFC0-B9DA-46E1-B43F-4CEA7D006959}" srcOrd="0" destOrd="0" presId="urn:microsoft.com/office/officeart/2016/7/layout/HorizontalActionList"/>
    <dgm:cxn modelId="{6D8FB11E-2304-4F54-A7EB-46E2624C7CC7}" type="presParOf" srcId="{27780056-66DA-4E21-B2CC-290E5B0E094B}" destId="{6E91020A-AF33-434F-972F-D65D04F7D26B}" srcOrd="1" destOrd="0" presId="urn:microsoft.com/office/officeart/2016/7/layout/HorizontalActionList"/>
    <dgm:cxn modelId="{6E27CD41-1E16-4EBF-8153-9C93C6606E00}" type="presParOf" srcId="{D43E07C8-AB8B-4C0C-82AC-25337165B07A}" destId="{D330858F-EC20-40D8-A308-1CC54C4EB0FA}" srcOrd="1" destOrd="0" presId="urn:microsoft.com/office/officeart/2016/7/layout/HorizontalActionList"/>
    <dgm:cxn modelId="{1BAF203B-7CC9-4B6B-8AE0-2CCE2FBBAB46}" type="presParOf" srcId="{D43E07C8-AB8B-4C0C-82AC-25337165B07A}" destId="{F62FFA7C-43D9-4E1F-88CB-3DEA9D9129D2}" srcOrd="2" destOrd="0" presId="urn:microsoft.com/office/officeart/2016/7/layout/HorizontalActionList"/>
    <dgm:cxn modelId="{719FBEEE-7137-4238-A590-E76ADB367716}" type="presParOf" srcId="{F62FFA7C-43D9-4E1F-88CB-3DEA9D9129D2}" destId="{8584AB05-8F85-425E-AEDF-DF241493DE6F}" srcOrd="0" destOrd="0" presId="urn:microsoft.com/office/officeart/2016/7/layout/HorizontalActionList"/>
    <dgm:cxn modelId="{926AA63B-2D82-471E-863A-9E1AFC9F6337}" type="presParOf" srcId="{F62FFA7C-43D9-4E1F-88CB-3DEA9D9129D2}" destId="{06ED02A7-5D92-4D63-AB8C-ED07555907F1}" srcOrd="1" destOrd="0" presId="urn:microsoft.com/office/officeart/2016/7/layout/HorizontalAc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D4777-AA67-455D-B926-6187132EA5D5}" type="doc">
      <dgm:prSet loTypeId="urn:microsoft.com/office/officeart/2018/5/layout/CenteredIconLabelDescriptionList" loCatId="icon" qsTypeId="urn:microsoft.com/office/officeart/2005/8/quickstyle/simple1" qsCatId="simple" csTypeId="urn:microsoft.com/office/officeart/2018/5/colors/Iconchunking_neutralbg_accent4_2" csCatId="accent4" phldr="1"/>
      <dgm:spPr/>
      <dgm:t>
        <a:bodyPr/>
        <a:lstStyle/>
        <a:p>
          <a:endParaRPr lang="fr-CA"/>
        </a:p>
      </dgm:t>
    </dgm:pt>
    <dgm:pt modelId="{D82B6258-25D4-4BB4-B767-8BB3BA3902BB}">
      <dgm:prSet custT="1"/>
      <dgm:spPr/>
      <dgm:t>
        <a:bodyPr/>
        <a:lstStyle/>
        <a:p>
          <a:pPr>
            <a:lnSpc>
              <a:spcPct val="100000"/>
            </a:lnSpc>
            <a:defRPr b="1"/>
          </a:pPr>
          <a:r>
            <a:rPr lang="en-CA" sz="2000" b="1" dirty="0">
              <a:latin typeface="Calibri" panose="020F0502020204030204" pitchFamily="34" charset="0"/>
              <a:cs typeface="Calibri" panose="020F0502020204030204" pitchFamily="34" charset="0"/>
            </a:rPr>
            <a:t>Explain</a:t>
          </a:r>
          <a:endParaRPr lang="fr-CA" sz="2000" dirty="0">
            <a:latin typeface="Calibri" panose="020F0502020204030204" pitchFamily="34" charset="0"/>
            <a:cs typeface="Calibri" panose="020F0502020204030204" pitchFamily="34" charset="0"/>
          </a:endParaRPr>
        </a:p>
      </dgm:t>
    </dgm:pt>
    <dgm:pt modelId="{42839E1D-083D-4FAE-8254-6ACA74BDF139}" type="parTrans" cxnId="{62E9AEFC-F6B6-4914-BA26-06CDC98B8DC9}">
      <dgm:prSet/>
      <dgm:spPr/>
      <dgm:t>
        <a:bodyPr/>
        <a:lstStyle/>
        <a:p>
          <a:endParaRPr lang="fr-CA" sz="1400"/>
        </a:p>
      </dgm:t>
    </dgm:pt>
    <dgm:pt modelId="{285FBB06-C371-40C3-AB82-AC0BBC7CA1D6}" type="sibTrans" cxnId="{62E9AEFC-F6B6-4914-BA26-06CDC98B8DC9}">
      <dgm:prSet/>
      <dgm:spPr/>
      <dgm:t>
        <a:bodyPr/>
        <a:lstStyle/>
        <a:p>
          <a:endParaRPr lang="fr-CA"/>
        </a:p>
      </dgm:t>
    </dgm:pt>
    <dgm:pt modelId="{5AD0C8DF-EEE5-4E7E-BE91-2F38342B08EE}">
      <dgm:prSet custT="1"/>
      <dgm:spPr/>
      <dgm:t>
        <a:bodyPr/>
        <a:lstStyle/>
        <a:p>
          <a:pPr algn="l">
            <a:spcBef>
              <a:spcPts val="600"/>
            </a:spcBef>
          </a:pPr>
          <a:r>
            <a:rPr lang="en-CA" sz="1700" b="0" dirty="0">
              <a:latin typeface="Calibri" panose="020F0502020204030204" pitchFamily="34" charset="0"/>
              <a:cs typeface="Calibri" panose="020F0502020204030204" pitchFamily="34" charset="0"/>
            </a:rPr>
            <a:t>Give clear instructions and be explicit in your expectations</a:t>
          </a:r>
        </a:p>
        <a:p>
          <a:pPr algn="l">
            <a:spcBef>
              <a:spcPts val="600"/>
            </a:spcBef>
          </a:pPr>
          <a:r>
            <a:rPr lang="en-CA" sz="1700" b="0" dirty="0">
              <a:latin typeface="Calibri" panose="020F0502020204030204" pitchFamily="34" charset="0"/>
              <a:cs typeface="Calibri" panose="020F0502020204030204" pitchFamily="34" charset="0"/>
            </a:rPr>
            <a:t>Specify whether the work is done individually or as a team, </a:t>
          </a:r>
          <a:r>
            <a:rPr lang="en-CA" sz="1700" b="0" dirty="0">
              <a:solidFill>
                <a:schemeClr val="tx1"/>
              </a:solidFill>
              <a:latin typeface="Calibri" panose="020F0502020204030204" pitchFamily="34" charset="0"/>
              <a:cs typeface="Calibri" panose="020F0502020204030204" pitchFamily="34" charset="0"/>
            </a:rPr>
            <a:t>establishing </a:t>
          </a:r>
          <a:r>
            <a:rPr lang="en-CA" sz="1700" b="0" dirty="0">
              <a:latin typeface="Calibri" panose="020F0502020204030204" pitchFamily="34" charset="0"/>
              <a:cs typeface="Calibri" panose="020F0502020204030204" pitchFamily="34" charset="0"/>
            </a:rPr>
            <a:t>the level of collaboration allowed</a:t>
          </a:r>
        </a:p>
        <a:p>
          <a:pPr algn="l">
            <a:spcBef>
              <a:spcPts val="600"/>
            </a:spcBef>
          </a:pPr>
          <a:r>
            <a:rPr lang="en-CA" sz="1700" b="0" dirty="0">
              <a:latin typeface="Calibri" panose="020F0502020204030204" pitchFamily="34" charset="0"/>
              <a:cs typeface="Calibri" panose="020F0502020204030204" pitchFamily="34" charset="0"/>
            </a:rPr>
            <a:t>Specify the bibliographic style to use</a:t>
          </a:r>
        </a:p>
        <a:p>
          <a:pPr algn="l">
            <a:spcBef>
              <a:spcPct val="0"/>
            </a:spcBef>
          </a:pPr>
          <a:r>
            <a:rPr lang="en-CA" sz="1700" b="0" dirty="0">
              <a:latin typeface="Calibri" panose="020F0502020204030204" pitchFamily="34" charset="0"/>
              <a:cs typeface="Calibri" panose="020F0502020204030204" pitchFamily="34" charset="0"/>
            </a:rPr>
            <a:t>Require the use of a guide presentation of the work</a:t>
          </a:r>
        </a:p>
        <a:p>
          <a:pPr algn="l">
            <a:spcBef>
              <a:spcPct val="0"/>
            </a:spcBef>
          </a:pPr>
          <a:r>
            <a:rPr lang="en-CA" sz="1700" b="0" dirty="0">
              <a:solidFill>
                <a:schemeClr val="tx1"/>
              </a:solidFill>
              <a:latin typeface="Calibri" panose="020F0502020204030204" pitchFamily="34" charset="0"/>
              <a:cs typeface="Calibri" panose="020F0502020204030204" pitchFamily="34" charset="0"/>
            </a:rPr>
            <a:t>Have your students sign </a:t>
          </a:r>
          <a:r>
            <a:rPr lang="en-CA" sz="1700" b="0" dirty="0">
              <a:latin typeface="Calibri" panose="020F0502020204030204" pitchFamily="34" charset="0"/>
              <a:cs typeface="Calibri" panose="020F0502020204030204" pitchFamily="34" charset="0"/>
            </a:rPr>
            <a:t>a non-plagiarism contract</a:t>
          </a:r>
        </a:p>
        <a:p>
          <a:pPr algn="l">
            <a:spcBef>
              <a:spcPct val="0"/>
            </a:spcBef>
          </a:pPr>
          <a:endParaRPr lang="fr-CA" sz="1600" dirty="0">
            <a:latin typeface="Calibri" panose="020F0502020204030204" pitchFamily="34" charset="0"/>
            <a:cs typeface="Calibri" panose="020F0502020204030204" pitchFamily="34" charset="0"/>
          </a:endParaRPr>
        </a:p>
      </dgm:t>
    </dgm:pt>
    <dgm:pt modelId="{997EC896-9893-477E-A720-AE997944DB1F}" type="parTrans" cxnId="{37FAA633-8D28-433D-9D90-DAEE8E46041F}">
      <dgm:prSet/>
      <dgm:spPr/>
      <dgm:t>
        <a:bodyPr/>
        <a:lstStyle/>
        <a:p>
          <a:endParaRPr lang="fr-CA" sz="1400"/>
        </a:p>
      </dgm:t>
    </dgm:pt>
    <dgm:pt modelId="{5E6DE709-B704-412A-8B10-958A36D716A8}" type="sibTrans" cxnId="{37FAA633-8D28-433D-9D90-DAEE8E46041F}">
      <dgm:prSet/>
      <dgm:spPr/>
      <dgm:t>
        <a:bodyPr/>
        <a:lstStyle/>
        <a:p>
          <a:endParaRPr lang="fr-CA"/>
        </a:p>
      </dgm:t>
    </dgm:pt>
    <dgm:pt modelId="{66290DC8-9A91-4B96-8C6A-B12594950BD5}">
      <dgm:prSet custT="1"/>
      <dgm:spPr/>
      <dgm:t>
        <a:bodyPr/>
        <a:lstStyle/>
        <a:p>
          <a:pPr>
            <a:lnSpc>
              <a:spcPct val="100000"/>
            </a:lnSpc>
            <a:defRPr b="1"/>
          </a:pPr>
          <a:r>
            <a:rPr lang="en-CA" sz="2000" b="1" dirty="0">
              <a:latin typeface="Calibri" panose="020F0502020204030204" pitchFamily="34" charset="0"/>
              <a:cs typeface="Calibri" panose="020F0502020204030204" pitchFamily="34" charset="0"/>
            </a:rPr>
            <a:t>Be a role model</a:t>
          </a:r>
          <a:endParaRPr lang="fr-CA" sz="2000" dirty="0">
            <a:latin typeface="Calibri" panose="020F0502020204030204" pitchFamily="34" charset="0"/>
            <a:cs typeface="Calibri" panose="020F0502020204030204" pitchFamily="34" charset="0"/>
          </a:endParaRPr>
        </a:p>
      </dgm:t>
    </dgm:pt>
    <dgm:pt modelId="{371A4BB3-F704-4405-946D-3F2A7E7760CD}" type="parTrans" cxnId="{831079BA-AD5C-4527-B84A-303975617A8C}">
      <dgm:prSet/>
      <dgm:spPr/>
      <dgm:t>
        <a:bodyPr/>
        <a:lstStyle/>
        <a:p>
          <a:endParaRPr lang="fr-CA" sz="1400"/>
        </a:p>
      </dgm:t>
    </dgm:pt>
    <dgm:pt modelId="{8A4BBE99-5B16-4A32-8E82-851C24C18C88}" type="sibTrans" cxnId="{831079BA-AD5C-4527-B84A-303975617A8C}">
      <dgm:prSet/>
      <dgm:spPr/>
      <dgm:t>
        <a:bodyPr/>
        <a:lstStyle/>
        <a:p>
          <a:endParaRPr lang="fr-CA"/>
        </a:p>
      </dgm:t>
    </dgm:pt>
    <dgm:pt modelId="{0EB8EA0D-8492-4D7A-8752-2392694F5132}">
      <dgm:prSet custT="1"/>
      <dgm:spPr/>
      <dgm:t>
        <a:bodyPr/>
        <a:lstStyle/>
        <a:p>
          <a:pPr algn="l">
            <a:lnSpc>
              <a:spcPct val="100000"/>
            </a:lnSpc>
          </a:pPr>
          <a:r>
            <a:rPr lang="en-CA" sz="1700" b="0" dirty="0">
              <a:latin typeface="Calibri" panose="020F0502020204030204" pitchFamily="34" charset="0"/>
              <a:cs typeface="Calibri" panose="020F0502020204030204" pitchFamily="34" charset="0"/>
            </a:rPr>
            <a:t>Quote your sources in your teaching materials (written documents and presentations)</a:t>
          </a:r>
          <a:endParaRPr lang="fr-CA" sz="1700" b="0" dirty="0">
            <a:latin typeface="Calibri" panose="020F0502020204030204" pitchFamily="34" charset="0"/>
            <a:cs typeface="Calibri" panose="020F0502020204030204" pitchFamily="34" charset="0"/>
          </a:endParaRPr>
        </a:p>
      </dgm:t>
    </dgm:pt>
    <dgm:pt modelId="{09056DA7-2237-4991-8C5A-D647FCCF01EE}" type="parTrans" cxnId="{02C376C9-3638-4167-871D-02B54A683840}">
      <dgm:prSet/>
      <dgm:spPr/>
      <dgm:t>
        <a:bodyPr/>
        <a:lstStyle/>
        <a:p>
          <a:endParaRPr lang="fr-CA" sz="1400"/>
        </a:p>
      </dgm:t>
    </dgm:pt>
    <dgm:pt modelId="{5768C57E-6EF1-4A14-94E7-C5CA73092ADD}" type="sibTrans" cxnId="{02C376C9-3638-4167-871D-02B54A683840}">
      <dgm:prSet/>
      <dgm:spPr/>
      <dgm:t>
        <a:bodyPr/>
        <a:lstStyle/>
        <a:p>
          <a:endParaRPr lang="fr-CA"/>
        </a:p>
      </dgm:t>
    </dgm:pt>
    <dgm:pt modelId="{A7345702-C1BD-4429-A509-B086BD2649D9}">
      <dgm:prSet custT="1"/>
      <dgm:spPr/>
      <dgm:t>
        <a:bodyPr/>
        <a:lstStyle/>
        <a:p>
          <a:pPr algn="l">
            <a:lnSpc>
              <a:spcPct val="100000"/>
            </a:lnSpc>
          </a:pPr>
          <a:r>
            <a:rPr lang="en-CA" sz="1700" b="0" dirty="0">
              <a:latin typeface="Calibri" panose="020F0502020204030204" pitchFamily="34" charset="0"/>
              <a:cs typeface="Calibri" panose="020F0502020204030204" pitchFamily="34" charset="0"/>
            </a:rPr>
            <a:t>Talk about the importance you place on</a:t>
          </a:r>
          <a:br>
            <a:rPr lang="en-CA" sz="1700" b="0" dirty="0">
              <a:latin typeface="Calibri" panose="020F0502020204030204" pitchFamily="34" charset="0"/>
              <a:cs typeface="Calibri" panose="020F0502020204030204" pitchFamily="34" charset="0"/>
            </a:rPr>
          </a:br>
          <a:r>
            <a:rPr lang="en-CA" sz="1700" b="0" dirty="0">
              <a:solidFill>
                <a:schemeClr val="tx1"/>
              </a:solidFill>
              <a:latin typeface="Calibri" panose="020F0502020204030204" pitchFamily="34" charset="0"/>
              <a:cs typeface="Calibri" panose="020F0502020204030204" pitchFamily="34" charset="0"/>
            </a:rPr>
            <a:t>academic integrity in your own practice</a:t>
          </a:r>
          <a:endParaRPr lang="fr-CA" sz="1700" b="0" dirty="0">
            <a:solidFill>
              <a:schemeClr val="tx1"/>
            </a:solidFill>
            <a:latin typeface="Calibri" panose="020F0502020204030204" pitchFamily="34" charset="0"/>
            <a:cs typeface="Calibri" panose="020F0502020204030204" pitchFamily="34" charset="0"/>
          </a:endParaRPr>
        </a:p>
      </dgm:t>
    </dgm:pt>
    <dgm:pt modelId="{239B3DA5-D3E1-490D-8ECF-45362BC0EDA7}" type="parTrans" cxnId="{5B8AD502-4E26-4BA8-8115-B5F2468FAF2E}">
      <dgm:prSet/>
      <dgm:spPr/>
      <dgm:t>
        <a:bodyPr/>
        <a:lstStyle/>
        <a:p>
          <a:endParaRPr lang="fr-CA" sz="1400"/>
        </a:p>
      </dgm:t>
    </dgm:pt>
    <dgm:pt modelId="{5113FEE6-B9C8-46C7-B4E9-07DC399D2261}" type="sibTrans" cxnId="{5B8AD502-4E26-4BA8-8115-B5F2468FAF2E}">
      <dgm:prSet/>
      <dgm:spPr/>
      <dgm:t>
        <a:bodyPr/>
        <a:lstStyle/>
        <a:p>
          <a:endParaRPr lang="fr-CA"/>
        </a:p>
      </dgm:t>
    </dgm:pt>
    <dgm:pt modelId="{C3AC303D-8687-4D63-8DFA-FA9771BB54CA}">
      <dgm:prSet custT="1"/>
      <dgm:spPr/>
      <dgm:t>
        <a:bodyPr/>
        <a:lstStyle/>
        <a:p>
          <a:pPr algn="l"/>
          <a:r>
            <a:rPr lang="en-CA" sz="1700" b="0" dirty="0">
              <a:latin typeface="Calibri" panose="020F0502020204030204" pitchFamily="34" charset="0"/>
              <a:cs typeface="Calibri" panose="020F0502020204030204" pitchFamily="34" charset="0"/>
            </a:rPr>
            <a:t>Distribute bibliographies that are rigorously </a:t>
          </a:r>
          <a:r>
            <a:rPr lang="en-CA" sz="1700" b="0" dirty="0">
              <a:solidFill>
                <a:schemeClr val="tx1"/>
              </a:solidFill>
              <a:latin typeface="Calibri" panose="020F0502020204030204" pitchFamily="34" charset="0"/>
              <a:cs typeface="Calibri" panose="020F0502020204030204" pitchFamily="34" charset="0"/>
            </a:rPr>
            <a:t>presented and adhere to a style guide</a:t>
          </a:r>
        </a:p>
      </dgm:t>
    </dgm:pt>
    <dgm:pt modelId="{71E138ED-D78B-4F2D-8236-A5B9543145F7}" type="parTrans" cxnId="{4B680E60-3F1A-4B29-ADFC-1E4FBF0C6780}">
      <dgm:prSet/>
      <dgm:spPr/>
      <dgm:t>
        <a:bodyPr/>
        <a:lstStyle/>
        <a:p>
          <a:endParaRPr lang="en-CA"/>
        </a:p>
      </dgm:t>
    </dgm:pt>
    <dgm:pt modelId="{CD76D4B0-E488-4311-BF24-944CE589F26C}" type="sibTrans" cxnId="{4B680E60-3F1A-4B29-ADFC-1E4FBF0C6780}">
      <dgm:prSet/>
      <dgm:spPr/>
      <dgm:t>
        <a:bodyPr/>
        <a:lstStyle/>
        <a:p>
          <a:endParaRPr lang="en-CA"/>
        </a:p>
      </dgm:t>
    </dgm:pt>
    <dgm:pt modelId="{0B1B5558-9244-4A45-B719-EB24B2040DEE}">
      <dgm:prSet custT="1"/>
      <dgm:spPr/>
      <dgm:t>
        <a:bodyPr/>
        <a:lstStyle/>
        <a:p>
          <a:pPr algn="l"/>
          <a:r>
            <a:rPr lang="en-CA" sz="1700" b="0" dirty="0">
              <a:solidFill>
                <a:schemeClr val="tx1"/>
              </a:solidFill>
              <a:latin typeface="Calibri" panose="020F0502020204030204" pitchFamily="34" charset="0"/>
              <a:cs typeface="Calibri" panose="020F0502020204030204" pitchFamily="34" charset="0"/>
            </a:rPr>
            <a:t>If you want your students to adopt good habits related to academic integrity</a:t>
          </a:r>
          <a:r>
            <a:rPr lang="en-CA" sz="1700" b="0" dirty="0">
              <a:latin typeface="Calibri" panose="020F0502020204030204" pitchFamily="34" charset="0"/>
              <a:cs typeface="Calibri" panose="020F0502020204030204" pitchFamily="34" charset="0"/>
            </a:rPr>
            <a:t>, you have to show them that you use them yourself!</a:t>
          </a:r>
        </a:p>
      </dgm:t>
    </dgm:pt>
    <dgm:pt modelId="{2E692FAE-5A06-431E-BC17-C82F1894E241}" type="parTrans" cxnId="{4540A52F-9352-4371-BF5B-59A45539EFFE}">
      <dgm:prSet/>
      <dgm:spPr/>
      <dgm:t>
        <a:bodyPr/>
        <a:lstStyle/>
        <a:p>
          <a:endParaRPr lang="en-CA"/>
        </a:p>
      </dgm:t>
    </dgm:pt>
    <dgm:pt modelId="{96ED2334-5156-48A5-8D5D-7608AFC89082}" type="sibTrans" cxnId="{4540A52F-9352-4371-BF5B-59A45539EFFE}">
      <dgm:prSet/>
      <dgm:spPr/>
      <dgm:t>
        <a:bodyPr/>
        <a:lstStyle/>
        <a:p>
          <a:endParaRPr lang="en-CA"/>
        </a:p>
      </dgm:t>
    </dgm:pt>
    <dgm:pt modelId="{312B3E87-B131-439A-878F-0DBC3B0E5E06}" type="pres">
      <dgm:prSet presAssocID="{68CD4777-AA67-455D-B926-6187132EA5D5}" presName="root" presStyleCnt="0">
        <dgm:presLayoutVars>
          <dgm:dir/>
          <dgm:resizeHandles val="exact"/>
        </dgm:presLayoutVars>
      </dgm:prSet>
      <dgm:spPr/>
    </dgm:pt>
    <dgm:pt modelId="{2A714E12-4641-49AA-991B-B302455E862C}" type="pres">
      <dgm:prSet presAssocID="{D82B6258-25D4-4BB4-B767-8BB3BA3902BB}" presName="compNode" presStyleCnt="0"/>
      <dgm:spPr/>
    </dgm:pt>
    <dgm:pt modelId="{9CC13B1A-3574-4E4E-8321-6C5CFB9D4C13}" type="pres">
      <dgm:prSet presAssocID="{D82B6258-25D4-4BB4-B767-8BB3BA3902B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C106A99-37A5-401B-9137-4A00A2C63915}" type="pres">
      <dgm:prSet presAssocID="{D82B6258-25D4-4BB4-B767-8BB3BA3902BB}" presName="iconSpace" presStyleCnt="0"/>
      <dgm:spPr/>
    </dgm:pt>
    <dgm:pt modelId="{72DFFB88-3388-4178-A9A6-E939A224C2E7}" type="pres">
      <dgm:prSet presAssocID="{D82B6258-25D4-4BB4-B767-8BB3BA3902BB}" presName="parTx" presStyleLbl="revTx" presStyleIdx="0" presStyleCnt="4">
        <dgm:presLayoutVars>
          <dgm:chMax val="0"/>
          <dgm:chPref val="0"/>
        </dgm:presLayoutVars>
      </dgm:prSet>
      <dgm:spPr/>
    </dgm:pt>
    <dgm:pt modelId="{EF2C1808-EFD5-4210-AA1C-53DF9196CAA6}" type="pres">
      <dgm:prSet presAssocID="{D82B6258-25D4-4BB4-B767-8BB3BA3902BB}" presName="txSpace" presStyleCnt="0"/>
      <dgm:spPr/>
    </dgm:pt>
    <dgm:pt modelId="{3BB22A07-C8D8-441C-A61A-D331EF835D97}" type="pres">
      <dgm:prSet presAssocID="{D82B6258-25D4-4BB4-B767-8BB3BA3902BB}" presName="desTx" presStyleLbl="revTx" presStyleIdx="1" presStyleCnt="4" custScaleX="105077" custLinFactNeighborX="994" custLinFactNeighborY="2545">
        <dgm:presLayoutVars/>
      </dgm:prSet>
      <dgm:spPr/>
    </dgm:pt>
    <dgm:pt modelId="{4CA4D52F-1860-480F-8466-5618E63C4BB6}" type="pres">
      <dgm:prSet presAssocID="{285FBB06-C371-40C3-AB82-AC0BBC7CA1D6}" presName="sibTrans" presStyleCnt="0"/>
      <dgm:spPr/>
    </dgm:pt>
    <dgm:pt modelId="{6F58C0B5-4B42-432C-AD36-62816D60731B}" type="pres">
      <dgm:prSet presAssocID="{66290DC8-9A91-4B96-8C6A-B12594950BD5}" presName="compNode" presStyleCnt="0"/>
      <dgm:spPr/>
    </dgm:pt>
    <dgm:pt modelId="{FDC7E4A5-BD0F-43B3-882A-238E307F1480}" type="pres">
      <dgm:prSet presAssocID="{66290DC8-9A91-4B96-8C6A-B12594950BD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37D87109-3522-4542-9007-5F9D25E85149}" type="pres">
      <dgm:prSet presAssocID="{66290DC8-9A91-4B96-8C6A-B12594950BD5}" presName="iconSpace" presStyleCnt="0"/>
      <dgm:spPr/>
    </dgm:pt>
    <dgm:pt modelId="{D908D01A-64F1-4BCD-BCED-03DF3ECB7CA3}" type="pres">
      <dgm:prSet presAssocID="{66290DC8-9A91-4B96-8C6A-B12594950BD5}" presName="parTx" presStyleLbl="revTx" presStyleIdx="2" presStyleCnt="4">
        <dgm:presLayoutVars>
          <dgm:chMax val="0"/>
          <dgm:chPref val="0"/>
        </dgm:presLayoutVars>
      </dgm:prSet>
      <dgm:spPr/>
    </dgm:pt>
    <dgm:pt modelId="{88D033EB-70AD-4D61-9D82-CD9504C580BC}" type="pres">
      <dgm:prSet presAssocID="{66290DC8-9A91-4B96-8C6A-B12594950BD5}" presName="txSpace" presStyleCnt="0"/>
      <dgm:spPr/>
    </dgm:pt>
    <dgm:pt modelId="{EE3593F3-E894-42DE-B1C0-DD13756E5332}" type="pres">
      <dgm:prSet presAssocID="{66290DC8-9A91-4B96-8C6A-B12594950BD5}" presName="desTx" presStyleLbl="revTx" presStyleIdx="3" presStyleCnt="4">
        <dgm:presLayoutVars/>
      </dgm:prSet>
      <dgm:spPr/>
    </dgm:pt>
  </dgm:ptLst>
  <dgm:cxnLst>
    <dgm:cxn modelId="{5B8AD502-4E26-4BA8-8115-B5F2468FAF2E}" srcId="{66290DC8-9A91-4B96-8C6A-B12594950BD5}" destId="{A7345702-C1BD-4429-A509-B086BD2649D9}" srcOrd="2" destOrd="0" parTransId="{239B3DA5-D3E1-490D-8ECF-45362BC0EDA7}" sibTransId="{5113FEE6-B9C8-46C7-B4E9-07DC399D2261}"/>
    <dgm:cxn modelId="{B113AC10-88DA-483B-BF80-6D4292D1764C}" type="presOf" srcId="{D82B6258-25D4-4BB4-B767-8BB3BA3902BB}" destId="{72DFFB88-3388-4178-A9A6-E939A224C2E7}" srcOrd="0" destOrd="0" presId="urn:microsoft.com/office/officeart/2018/5/layout/CenteredIconLabelDescriptionList"/>
    <dgm:cxn modelId="{FCFBB522-61A8-455B-A492-1415FE61D2D2}" type="presOf" srcId="{66290DC8-9A91-4B96-8C6A-B12594950BD5}" destId="{D908D01A-64F1-4BCD-BCED-03DF3ECB7CA3}" srcOrd="0" destOrd="0" presId="urn:microsoft.com/office/officeart/2018/5/layout/CenteredIconLabelDescriptionList"/>
    <dgm:cxn modelId="{BA38632C-D4B2-4B0B-835A-A3271AA7722D}" type="presOf" srcId="{5AD0C8DF-EEE5-4E7E-BE91-2F38342B08EE}" destId="{3BB22A07-C8D8-441C-A61A-D331EF835D97}" srcOrd="0" destOrd="0" presId="urn:microsoft.com/office/officeart/2018/5/layout/CenteredIconLabelDescriptionList"/>
    <dgm:cxn modelId="{4540A52F-9352-4371-BF5B-59A45539EFFE}" srcId="{66290DC8-9A91-4B96-8C6A-B12594950BD5}" destId="{0B1B5558-9244-4A45-B719-EB24B2040DEE}" srcOrd="3" destOrd="0" parTransId="{2E692FAE-5A06-431E-BC17-C82F1894E241}" sibTransId="{96ED2334-5156-48A5-8D5D-7608AFC89082}"/>
    <dgm:cxn modelId="{37FAA633-8D28-433D-9D90-DAEE8E46041F}" srcId="{D82B6258-25D4-4BB4-B767-8BB3BA3902BB}" destId="{5AD0C8DF-EEE5-4E7E-BE91-2F38342B08EE}" srcOrd="0" destOrd="0" parTransId="{997EC896-9893-477E-A720-AE997944DB1F}" sibTransId="{5E6DE709-B704-412A-8B10-958A36D716A8}"/>
    <dgm:cxn modelId="{4B680E60-3F1A-4B29-ADFC-1E4FBF0C6780}" srcId="{66290DC8-9A91-4B96-8C6A-B12594950BD5}" destId="{C3AC303D-8687-4D63-8DFA-FA9771BB54CA}" srcOrd="1" destOrd="0" parTransId="{71E138ED-D78B-4F2D-8236-A5B9543145F7}" sibTransId="{CD76D4B0-E488-4311-BF24-944CE589F26C}"/>
    <dgm:cxn modelId="{B207487C-A72D-4D69-AFB0-F1948D848323}" type="presOf" srcId="{68CD4777-AA67-455D-B926-6187132EA5D5}" destId="{312B3E87-B131-439A-878F-0DBC3B0E5E06}" srcOrd="0" destOrd="0" presId="urn:microsoft.com/office/officeart/2018/5/layout/CenteredIconLabelDescriptionList"/>
    <dgm:cxn modelId="{A40E138D-E55E-49EE-89B7-DB437394D835}" type="presOf" srcId="{C3AC303D-8687-4D63-8DFA-FA9771BB54CA}" destId="{EE3593F3-E894-42DE-B1C0-DD13756E5332}" srcOrd="0" destOrd="1" presId="urn:microsoft.com/office/officeart/2018/5/layout/CenteredIconLabelDescriptionList"/>
    <dgm:cxn modelId="{25E16FA7-623D-4492-9F80-850FC26394F1}" type="presOf" srcId="{A7345702-C1BD-4429-A509-B086BD2649D9}" destId="{EE3593F3-E894-42DE-B1C0-DD13756E5332}" srcOrd="0" destOrd="2" presId="urn:microsoft.com/office/officeart/2018/5/layout/CenteredIconLabelDescriptionList"/>
    <dgm:cxn modelId="{831079BA-AD5C-4527-B84A-303975617A8C}" srcId="{68CD4777-AA67-455D-B926-6187132EA5D5}" destId="{66290DC8-9A91-4B96-8C6A-B12594950BD5}" srcOrd="1" destOrd="0" parTransId="{371A4BB3-F704-4405-946D-3F2A7E7760CD}" sibTransId="{8A4BBE99-5B16-4A32-8E82-851C24C18C88}"/>
    <dgm:cxn modelId="{02C376C9-3638-4167-871D-02B54A683840}" srcId="{66290DC8-9A91-4B96-8C6A-B12594950BD5}" destId="{0EB8EA0D-8492-4D7A-8752-2392694F5132}" srcOrd="0" destOrd="0" parTransId="{09056DA7-2237-4991-8C5A-D647FCCF01EE}" sibTransId="{5768C57E-6EF1-4A14-94E7-C5CA73092ADD}"/>
    <dgm:cxn modelId="{4F3EABCB-AE4C-41CB-AEFE-13A907F53CE2}" type="presOf" srcId="{0EB8EA0D-8492-4D7A-8752-2392694F5132}" destId="{EE3593F3-E894-42DE-B1C0-DD13756E5332}" srcOrd="0" destOrd="0" presId="urn:microsoft.com/office/officeart/2018/5/layout/CenteredIconLabelDescriptionList"/>
    <dgm:cxn modelId="{58C04DF3-8F06-4E98-96B5-186847B2237B}" type="presOf" srcId="{0B1B5558-9244-4A45-B719-EB24B2040DEE}" destId="{EE3593F3-E894-42DE-B1C0-DD13756E5332}" srcOrd="0" destOrd="3" presId="urn:microsoft.com/office/officeart/2018/5/layout/CenteredIconLabelDescriptionList"/>
    <dgm:cxn modelId="{62E9AEFC-F6B6-4914-BA26-06CDC98B8DC9}" srcId="{68CD4777-AA67-455D-B926-6187132EA5D5}" destId="{D82B6258-25D4-4BB4-B767-8BB3BA3902BB}" srcOrd="0" destOrd="0" parTransId="{42839E1D-083D-4FAE-8254-6ACA74BDF139}" sibTransId="{285FBB06-C371-40C3-AB82-AC0BBC7CA1D6}"/>
    <dgm:cxn modelId="{50BCBA33-1B41-47F9-8FEF-5107556E1AEC}" type="presParOf" srcId="{312B3E87-B131-439A-878F-0DBC3B0E5E06}" destId="{2A714E12-4641-49AA-991B-B302455E862C}" srcOrd="0" destOrd="0" presId="urn:microsoft.com/office/officeart/2018/5/layout/CenteredIconLabelDescriptionList"/>
    <dgm:cxn modelId="{B34B6663-6ACF-4A32-A391-F1DAD5820676}" type="presParOf" srcId="{2A714E12-4641-49AA-991B-B302455E862C}" destId="{9CC13B1A-3574-4E4E-8321-6C5CFB9D4C13}" srcOrd="0" destOrd="0" presId="urn:microsoft.com/office/officeart/2018/5/layout/CenteredIconLabelDescriptionList"/>
    <dgm:cxn modelId="{68F589FB-63A3-455D-AE74-A3477418A1CB}" type="presParOf" srcId="{2A714E12-4641-49AA-991B-B302455E862C}" destId="{EC106A99-37A5-401B-9137-4A00A2C63915}" srcOrd="1" destOrd="0" presId="urn:microsoft.com/office/officeart/2018/5/layout/CenteredIconLabelDescriptionList"/>
    <dgm:cxn modelId="{FEFCD660-3DC1-4DFC-867F-51C0175A06F9}" type="presParOf" srcId="{2A714E12-4641-49AA-991B-B302455E862C}" destId="{72DFFB88-3388-4178-A9A6-E939A224C2E7}" srcOrd="2" destOrd="0" presId="urn:microsoft.com/office/officeart/2018/5/layout/CenteredIconLabelDescriptionList"/>
    <dgm:cxn modelId="{E9CCA323-B12E-4E99-A4F3-48A42BE7A91D}" type="presParOf" srcId="{2A714E12-4641-49AA-991B-B302455E862C}" destId="{EF2C1808-EFD5-4210-AA1C-53DF9196CAA6}" srcOrd="3" destOrd="0" presId="urn:microsoft.com/office/officeart/2018/5/layout/CenteredIconLabelDescriptionList"/>
    <dgm:cxn modelId="{8D562078-15B3-45A6-A57F-CF0379763498}" type="presParOf" srcId="{2A714E12-4641-49AA-991B-B302455E862C}" destId="{3BB22A07-C8D8-441C-A61A-D331EF835D97}" srcOrd="4" destOrd="0" presId="urn:microsoft.com/office/officeart/2018/5/layout/CenteredIconLabelDescriptionList"/>
    <dgm:cxn modelId="{42E56D1B-6A17-4A1F-BDD9-BC262DEC8176}" type="presParOf" srcId="{312B3E87-B131-439A-878F-0DBC3B0E5E06}" destId="{4CA4D52F-1860-480F-8466-5618E63C4BB6}" srcOrd="1" destOrd="0" presId="urn:microsoft.com/office/officeart/2018/5/layout/CenteredIconLabelDescriptionList"/>
    <dgm:cxn modelId="{10C3DCCD-5871-4516-9DA4-C557067F2911}" type="presParOf" srcId="{312B3E87-B131-439A-878F-0DBC3B0E5E06}" destId="{6F58C0B5-4B42-432C-AD36-62816D60731B}" srcOrd="2" destOrd="0" presId="urn:microsoft.com/office/officeart/2018/5/layout/CenteredIconLabelDescriptionList"/>
    <dgm:cxn modelId="{B5D51AB9-8C62-4DB4-BB34-EB8AE9481FB1}" type="presParOf" srcId="{6F58C0B5-4B42-432C-AD36-62816D60731B}" destId="{FDC7E4A5-BD0F-43B3-882A-238E307F1480}" srcOrd="0" destOrd="0" presId="urn:microsoft.com/office/officeart/2018/5/layout/CenteredIconLabelDescriptionList"/>
    <dgm:cxn modelId="{3BBB1F52-2A25-4165-A0B1-82E4FB1B04B7}" type="presParOf" srcId="{6F58C0B5-4B42-432C-AD36-62816D60731B}" destId="{37D87109-3522-4542-9007-5F9D25E85149}" srcOrd="1" destOrd="0" presId="urn:microsoft.com/office/officeart/2018/5/layout/CenteredIconLabelDescriptionList"/>
    <dgm:cxn modelId="{9219C9A5-160C-49F5-A0D7-7194BD51314B}" type="presParOf" srcId="{6F58C0B5-4B42-432C-AD36-62816D60731B}" destId="{D908D01A-64F1-4BCD-BCED-03DF3ECB7CA3}" srcOrd="2" destOrd="0" presId="urn:microsoft.com/office/officeart/2018/5/layout/CenteredIconLabelDescriptionList"/>
    <dgm:cxn modelId="{9FB56D7F-4B6D-4846-868A-E9F0A2838CF9}" type="presParOf" srcId="{6F58C0B5-4B42-432C-AD36-62816D60731B}" destId="{88D033EB-70AD-4D61-9D82-CD9504C580BC}" srcOrd="3" destOrd="0" presId="urn:microsoft.com/office/officeart/2018/5/layout/CenteredIconLabelDescriptionList"/>
    <dgm:cxn modelId="{5D1CCAF3-587C-46A7-81DB-46FA5CCB0811}" type="presParOf" srcId="{6F58C0B5-4B42-432C-AD36-62816D60731B}" destId="{EE3593F3-E894-42DE-B1C0-DD13756E5332}" srcOrd="4" destOrd="0" presId="urn:microsoft.com/office/officeart/2018/5/layout/Centered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06C60C-4441-4492-A92B-372677216FC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fr-CA"/>
        </a:p>
      </dgm:t>
    </dgm:pt>
    <dgm:pt modelId="{C1078A84-3CD9-4254-825F-833E9742EB5F}">
      <dgm:prSet custT="1"/>
      <dgm:spPr/>
      <dgm:t>
        <a:bodyPr/>
        <a:lstStyle/>
        <a:p>
          <a:pPr>
            <a:lnSpc>
              <a:spcPct val="100000"/>
            </a:lnSpc>
            <a:defRPr b="1"/>
          </a:pPr>
          <a:r>
            <a:rPr lang="en-CA" sz="1800" b="1" dirty="0">
              <a:latin typeface="Calibri" panose="020F0502020204030204" pitchFamily="34" charset="0"/>
              <a:cs typeface="Calibri" panose="020F0502020204030204" pitchFamily="34" charset="0"/>
            </a:rPr>
            <a:t>Explain</a:t>
          </a:r>
          <a:endParaRPr lang="fr-CA" sz="1800" dirty="0">
            <a:latin typeface="Calibri" panose="020F0502020204030204" pitchFamily="34" charset="0"/>
            <a:cs typeface="Calibri" panose="020F0502020204030204" pitchFamily="34" charset="0"/>
          </a:endParaRPr>
        </a:p>
      </dgm:t>
    </dgm:pt>
    <dgm:pt modelId="{3541B362-BC57-4430-98CA-10A4790A3664}" type="parTrans" cxnId="{BA5E4C2E-A5D4-480A-BBC5-181EA3BC6628}">
      <dgm:prSet/>
      <dgm:spPr/>
      <dgm:t>
        <a:bodyPr/>
        <a:lstStyle/>
        <a:p>
          <a:endParaRPr lang="fr-CA" sz="2400"/>
        </a:p>
      </dgm:t>
    </dgm:pt>
    <dgm:pt modelId="{A64FB78A-25F9-4AA3-9E1C-02CC4F91C73F}" type="sibTrans" cxnId="{BA5E4C2E-A5D4-480A-BBC5-181EA3BC6628}">
      <dgm:prSet/>
      <dgm:spPr/>
      <dgm:t>
        <a:bodyPr/>
        <a:lstStyle/>
        <a:p>
          <a:endParaRPr lang="fr-CA" sz="2400"/>
        </a:p>
      </dgm:t>
    </dgm:pt>
    <dgm:pt modelId="{A432C76A-0ADA-43BD-A304-67A0FF17B6B5}">
      <dgm:prSet custT="1"/>
      <dgm:spPr/>
      <dgm:t>
        <a:bodyPr/>
        <a:lstStyle/>
        <a:p>
          <a:pPr>
            <a:lnSpc>
              <a:spcPct val="100000"/>
            </a:lnSpc>
            <a:defRPr b="1"/>
          </a:pPr>
          <a:r>
            <a:rPr lang="en-CA" sz="1800" noProof="0" dirty="0">
              <a:latin typeface="Calibri" panose="020F0502020204030204" pitchFamily="34" charset="0"/>
              <a:cs typeface="Calibri" panose="020F0502020204030204" pitchFamily="34" charset="0"/>
            </a:rPr>
            <a:t>Teach</a:t>
          </a:r>
        </a:p>
      </dgm:t>
    </dgm:pt>
    <dgm:pt modelId="{F445A6F2-6669-41BB-9DA7-E061F4A98863}" type="parTrans" cxnId="{3EDFAA6E-898D-47AD-8F6E-4EA70F290763}">
      <dgm:prSet/>
      <dgm:spPr/>
      <dgm:t>
        <a:bodyPr/>
        <a:lstStyle/>
        <a:p>
          <a:endParaRPr lang="fr-CA" sz="2400"/>
        </a:p>
      </dgm:t>
    </dgm:pt>
    <dgm:pt modelId="{1E86435D-21CA-4E2C-9D46-1515CC7FF70C}" type="sibTrans" cxnId="{3EDFAA6E-898D-47AD-8F6E-4EA70F290763}">
      <dgm:prSet/>
      <dgm:spPr/>
      <dgm:t>
        <a:bodyPr/>
        <a:lstStyle/>
        <a:p>
          <a:endParaRPr lang="fr-CA" sz="2400"/>
        </a:p>
      </dgm:t>
    </dgm:pt>
    <dgm:pt modelId="{E91C1FA2-F62B-4586-A49A-F358BFCFABEC}">
      <dgm:prSet custT="1"/>
      <dgm:spPr/>
      <dgm:t>
        <a:bodyPr/>
        <a:lstStyle/>
        <a:p>
          <a:pPr>
            <a:lnSpc>
              <a:spcPct val="100000"/>
            </a:lnSpc>
            <a:defRPr b="1"/>
          </a:pPr>
          <a:r>
            <a:rPr lang="en-CA" sz="1800" b="1" dirty="0">
              <a:latin typeface="Calibri" panose="020F0502020204030204" pitchFamily="34" charset="0"/>
              <a:cs typeface="Calibri" panose="020F0502020204030204" pitchFamily="34" charset="0"/>
            </a:rPr>
            <a:t>Peer-to-peer tutoring  </a:t>
          </a:r>
          <a:endParaRPr lang="fr-CA" sz="1800" dirty="0">
            <a:latin typeface="Calibri" panose="020F0502020204030204" pitchFamily="34" charset="0"/>
            <a:cs typeface="Calibri" panose="020F0502020204030204" pitchFamily="34" charset="0"/>
          </a:endParaRPr>
        </a:p>
      </dgm:t>
    </dgm:pt>
    <dgm:pt modelId="{A0D17752-2A7D-4D7A-8D80-19D033C42393}" type="parTrans" cxnId="{56769FE4-1A97-487F-9A69-B3AED244F89A}">
      <dgm:prSet/>
      <dgm:spPr/>
      <dgm:t>
        <a:bodyPr/>
        <a:lstStyle/>
        <a:p>
          <a:endParaRPr lang="fr-CA" sz="2400"/>
        </a:p>
      </dgm:t>
    </dgm:pt>
    <dgm:pt modelId="{EE78AE82-4C42-469D-A87E-CB27D9251A58}" type="sibTrans" cxnId="{56769FE4-1A97-487F-9A69-B3AED244F89A}">
      <dgm:prSet/>
      <dgm:spPr/>
      <dgm:t>
        <a:bodyPr/>
        <a:lstStyle/>
        <a:p>
          <a:endParaRPr lang="fr-CA" sz="2400"/>
        </a:p>
      </dgm:t>
    </dgm:pt>
    <dgm:pt modelId="{3D8D2188-DC53-47D2-B824-1031B1CBA86F}">
      <dgm:prSet custT="1"/>
      <dgm:spPr/>
      <dgm:t>
        <a:bodyPr/>
        <a:lstStyle/>
        <a:p>
          <a:pPr>
            <a:lnSpc>
              <a:spcPct val="100000"/>
            </a:lnSpc>
            <a:defRPr b="1"/>
          </a:pPr>
          <a:r>
            <a:rPr lang="en-CA" sz="1800" b="1" dirty="0">
              <a:latin typeface="Calibri" panose="020F0502020204030204" pitchFamily="34" charset="0"/>
              <a:cs typeface="Calibri" panose="020F0502020204030204" pitchFamily="34" charset="0"/>
            </a:rPr>
            <a:t>Debate, persuade, critique</a:t>
          </a:r>
          <a:endParaRPr lang="fr-CA" sz="1800" dirty="0">
            <a:latin typeface="Calibri" panose="020F0502020204030204" pitchFamily="34" charset="0"/>
            <a:cs typeface="Calibri" panose="020F0502020204030204" pitchFamily="34" charset="0"/>
          </a:endParaRPr>
        </a:p>
      </dgm:t>
    </dgm:pt>
    <dgm:pt modelId="{E8C22870-225C-430C-A4F9-C6361A14FC95}" type="parTrans" cxnId="{F253044B-980E-4665-903E-9E585B06BF39}">
      <dgm:prSet/>
      <dgm:spPr/>
      <dgm:t>
        <a:bodyPr/>
        <a:lstStyle/>
        <a:p>
          <a:endParaRPr lang="fr-CA" sz="2400"/>
        </a:p>
      </dgm:t>
    </dgm:pt>
    <dgm:pt modelId="{D047F9B5-F6A4-4DBE-9456-A71FE894B4A3}" type="sibTrans" cxnId="{F253044B-980E-4665-903E-9E585B06BF39}">
      <dgm:prSet/>
      <dgm:spPr/>
      <dgm:t>
        <a:bodyPr/>
        <a:lstStyle/>
        <a:p>
          <a:endParaRPr lang="fr-CA" sz="2400"/>
        </a:p>
      </dgm:t>
    </dgm:pt>
    <dgm:pt modelId="{BEB2B19D-F5B2-4211-AD19-6FE8E0D6C142}">
      <dgm:prSet custT="1"/>
      <dgm:spPr/>
      <dgm:t>
        <a:bodyPr/>
        <a:lstStyle/>
        <a:p>
          <a:pPr>
            <a:lnSpc>
              <a:spcPct val="100000"/>
            </a:lnSpc>
          </a:pPr>
          <a:r>
            <a:rPr lang="en-CA" sz="1600" b="1" dirty="0">
              <a:solidFill>
                <a:schemeClr val="tx1"/>
              </a:solidFill>
              <a:latin typeface="Calibri" panose="020F0502020204030204" pitchFamily="34" charset="0"/>
              <a:cs typeface="Calibri" panose="020F0502020204030204" pitchFamily="34" charset="0"/>
            </a:rPr>
            <a:t>Ask students to explain their personal understanding of certain concepts related to academic integrity</a:t>
          </a:r>
          <a:endParaRPr lang="fr-CA" sz="1600" dirty="0">
            <a:solidFill>
              <a:schemeClr val="tx1"/>
            </a:solidFill>
            <a:latin typeface="Calibri" panose="020F0502020204030204" pitchFamily="34" charset="0"/>
            <a:cs typeface="Calibri" panose="020F0502020204030204" pitchFamily="34" charset="0"/>
          </a:endParaRPr>
        </a:p>
      </dgm:t>
    </dgm:pt>
    <dgm:pt modelId="{4A131D27-3402-4B6F-B44A-505D3670A72A}" type="parTrans" cxnId="{F94A1513-1360-414B-80EB-A020F27F9054}">
      <dgm:prSet/>
      <dgm:spPr/>
      <dgm:t>
        <a:bodyPr/>
        <a:lstStyle/>
        <a:p>
          <a:endParaRPr lang="fr-CA" sz="2400"/>
        </a:p>
      </dgm:t>
    </dgm:pt>
    <dgm:pt modelId="{81DD1F26-3607-4A63-AE30-CEEE2A5CE924}" type="sibTrans" cxnId="{F94A1513-1360-414B-80EB-A020F27F9054}">
      <dgm:prSet/>
      <dgm:spPr/>
      <dgm:t>
        <a:bodyPr/>
        <a:lstStyle/>
        <a:p>
          <a:endParaRPr lang="fr-CA" sz="2400"/>
        </a:p>
      </dgm:t>
    </dgm:pt>
    <dgm:pt modelId="{C347A758-05C2-440F-9A75-5687D843D61A}">
      <dgm:prSet custT="1"/>
      <dgm:spPr/>
      <dgm:t>
        <a:bodyPr/>
        <a:lstStyle/>
        <a:p>
          <a:pPr>
            <a:lnSpc>
              <a:spcPct val="100000"/>
            </a:lnSpc>
          </a:pPr>
          <a:r>
            <a:rPr lang="en-CA" sz="1600" b="1" dirty="0">
              <a:solidFill>
                <a:schemeClr val="tx1"/>
              </a:solidFill>
              <a:latin typeface="Calibri" panose="020F0502020204030204" pitchFamily="34" charset="0"/>
              <a:cs typeface="Calibri" panose="020F0502020204030204" pitchFamily="34" charset="0"/>
            </a:rPr>
            <a:t>Ask students to teach their peers about specific notions of academic integrity</a:t>
          </a:r>
          <a:endParaRPr lang="fr-CA" sz="1600" dirty="0">
            <a:solidFill>
              <a:schemeClr val="tx1"/>
            </a:solidFill>
            <a:latin typeface="Calibri" panose="020F0502020204030204" pitchFamily="34" charset="0"/>
            <a:cs typeface="Calibri" panose="020F0502020204030204" pitchFamily="34" charset="0"/>
          </a:endParaRPr>
        </a:p>
      </dgm:t>
    </dgm:pt>
    <dgm:pt modelId="{F103FE1A-8FF2-4F45-BAD1-9BFC93DD6187}" type="parTrans" cxnId="{EDDCDF06-4FC8-4966-8BD0-C47BBB169235}">
      <dgm:prSet/>
      <dgm:spPr/>
      <dgm:t>
        <a:bodyPr/>
        <a:lstStyle/>
        <a:p>
          <a:endParaRPr lang="fr-CA" sz="2400"/>
        </a:p>
      </dgm:t>
    </dgm:pt>
    <dgm:pt modelId="{AB85E79B-8024-40F9-9796-93DC2F9DB804}" type="sibTrans" cxnId="{EDDCDF06-4FC8-4966-8BD0-C47BBB169235}">
      <dgm:prSet/>
      <dgm:spPr/>
      <dgm:t>
        <a:bodyPr/>
        <a:lstStyle/>
        <a:p>
          <a:endParaRPr lang="fr-CA" sz="2400"/>
        </a:p>
      </dgm:t>
    </dgm:pt>
    <dgm:pt modelId="{FE91AA83-7034-498E-88B1-36072ED90E88}">
      <dgm:prSet custT="1"/>
      <dgm:spPr/>
      <dgm:t>
        <a:bodyPr/>
        <a:lstStyle/>
        <a:p>
          <a:pPr>
            <a:lnSpc>
              <a:spcPct val="100000"/>
            </a:lnSpc>
          </a:pPr>
          <a:r>
            <a:rPr lang="en-CA" sz="1600" b="1" dirty="0">
              <a:solidFill>
                <a:schemeClr val="tx1"/>
              </a:solidFill>
              <a:latin typeface="Calibri" panose="020F0502020204030204" pitchFamily="34" charset="0"/>
              <a:cs typeface="Calibri" panose="020F0502020204030204" pitchFamily="34" charset="0"/>
            </a:rPr>
            <a:t>Ask students to tutor each other on academic integrity concepts</a:t>
          </a:r>
          <a:endParaRPr lang="fr-CA" sz="1600" dirty="0">
            <a:solidFill>
              <a:schemeClr val="tx1"/>
            </a:solidFill>
            <a:latin typeface="Calibri" panose="020F0502020204030204" pitchFamily="34" charset="0"/>
            <a:cs typeface="Calibri" panose="020F0502020204030204" pitchFamily="34" charset="0"/>
          </a:endParaRPr>
        </a:p>
      </dgm:t>
    </dgm:pt>
    <dgm:pt modelId="{D8120CC3-2E42-4768-926A-DDCB5266C405}" type="parTrans" cxnId="{3CA98387-42E7-4714-8707-C01B46EEA8C2}">
      <dgm:prSet/>
      <dgm:spPr/>
      <dgm:t>
        <a:bodyPr/>
        <a:lstStyle/>
        <a:p>
          <a:endParaRPr lang="fr-CA" sz="2400"/>
        </a:p>
      </dgm:t>
    </dgm:pt>
    <dgm:pt modelId="{D70EFAED-4F84-4B3C-BD02-BD613150EE6C}" type="sibTrans" cxnId="{3CA98387-42E7-4714-8707-C01B46EEA8C2}">
      <dgm:prSet/>
      <dgm:spPr/>
      <dgm:t>
        <a:bodyPr/>
        <a:lstStyle/>
        <a:p>
          <a:endParaRPr lang="fr-CA" sz="2400"/>
        </a:p>
      </dgm:t>
    </dgm:pt>
    <dgm:pt modelId="{D93C17B1-BC20-43D2-A5FC-007104AC8FD5}">
      <dgm:prSet custT="1"/>
      <dgm:spPr/>
      <dgm:t>
        <a:bodyPr/>
        <a:lstStyle/>
        <a:p>
          <a:pPr>
            <a:lnSpc>
              <a:spcPct val="100000"/>
            </a:lnSpc>
          </a:pPr>
          <a:r>
            <a:rPr lang="en-CA" sz="1600" b="1" dirty="0">
              <a:solidFill>
                <a:schemeClr val="tx1"/>
              </a:solidFill>
              <a:latin typeface="Calibri" panose="020F0502020204030204" pitchFamily="34" charset="0"/>
              <a:cs typeface="Calibri" panose="020F0502020204030204" pitchFamily="34" charset="0"/>
            </a:rPr>
            <a:t>Organize team or group debates to get students to persuade peers of their views on academic integrity and learn to properly critique their peers on the subject</a:t>
          </a:r>
          <a:endParaRPr lang="fr-CA" sz="1600" dirty="0">
            <a:solidFill>
              <a:schemeClr val="tx1"/>
            </a:solidFill>
            <a:latin typeface="Calibri" panose="020F0502020204030204" pitchFamily="34" charset="0"/>
            <a:cs typeface="Calibri" panose="020F0502020204030204" pitchFamily="34" charset="0"/>
          </a:endParaRPr>
        </a:p>
      </dgm:t>
    </dgm:pt>
    <dgm:pt modelId="{294C7931-AC23-49CC-87EA-24441DC8658B}" type="parTrans" cxnId="{440C9F3B-AB5D-4755-B783-816A398450D6}">
      <dgm:prSet/>
      <dgm:spPr/>
      <dgm:t>
        <a:bodyPr/>
        <a:lstStyle/>
        <a:p>
          <a:endParaRPr lang="fr-CA" sz="2400"/>
        </a:p>
      </dgm:t>
    </dgm:pt>
    <dgm:pt modelId="{D5B07726-2619-4711-A4F8-63FEE4044BDD}" type="sibTrans" cxnId="{440C9F3B-AB5D-4755-B783-816A398450D6}">
      <dgm:prSet/>
      <dgm:spPr/>
      <dgm:t>
        <a:bodyPr/>
        <a:lstStyle/>
        <a:p>
          <a:endParaRPr lang="fr-CA" sz="2400"/>
        </a:p>
      </dgm:t>
    </dgm:pt>
    <dgm:pt modelId="{25FE9269-FCFE-4E66-872D-6C2DB4C8B37A}" type="pres">
      <dgm:prSet presAssocID="{7B06C60C-4441-4492-A92B-372677216FC2}" presName="root" presStyleCnt="0">
        <dgm:presLayoutVars>
          <dgm:dir/>
          <dgm:resizeHandles val="exact"/>
        </dgm:presLayoutVars>
      </dgm:prSet>
      <dgm:spPr/>
    </dgm:pt>
    <dgm:pt modelId="{F62C8E91-555F-48BC-8F57-731B6E780924}" type="pres">
      <dgm:prSet presAssocID="{C1078A84-3CD9-4254-825F-833E9742EB5F}" presName="compNode" presStyleCnt="0"/>
      <dgm:spPr/>
    </dgm:pt>
    <dgm:pt modelId="{286C9A83-5BC7-4BC1-9DF2-C04E759A780D}" type="pres">
      <dgm:prSet presAssocID="{C1078A84-3CD9-4254-825F-833E9742EB5F}"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54A551A-F708-4293-AC3A-839F02B906BB}" type="pres">
      <dgm:prSet presAssocID="{C1078A84-3CD9-4254-825F-833E9742EB5F}" presName="iconSpace" presStyleCnt="0"/>
      <dgm:spPr/>
    </dgm:pt>
    <dgm:pt modelId="{7AC50F36-261A-42E2-95B0-EF3A39ACD1D8}" type="pres">
      <dgm:prSet presAssocID="{C1078A84-3CD9-4254-825F-833E9742EB5F}" presName="parTx" presStyleLbl="revTx" presStyleIdx="0" presStyleCnt="8">
        <dgm:presLayoutVars>
          <dgm:chMax val="0"/>
          <dgm:chPref val="0"/>
        </dgm:presLayoutVars>
      </dgm:prSet>
      <dgm:spPr/>
    </dgm:pt>
    <dgm:pt modelId="{8FF08FC6-F033-4CDF-A402-95D3AE29E1C6}" type="pres">
      <dgm:prSet presAssocID="{C1078A84-3CD9-4254-825F-833E9742EB5F}" presName="txSpace" presStyleCnt="0"/>
      <dgm:spPr/>
    </dgm:pt>
    <dgm:pt modelId="{D3CDD1FA-E532-49BF-AD51-FBB5B05E4C62}" type="pres">
      <dgm:prSet presAssocID="{C1078A84-3CD9-4254-825F-833E9742EB5F}" presName="desTx" presStyleLbl="revTx" presStyleIdx="1" presStyleCnt="8">
        <dgm:presLayoutVars/>
      </dgm:prSet>
      <dgm:spPr/>
    </dgm:pt>
    <dgm:pt modelId="{DCEDCE8B-025A-4DC3-B8E0-FC3B6E010264}" type="pres">
      <dgm:prSet presAssocID="{A64FB78A-25F9-4AA3-9E1C-02CC4F91C73F}" presName="sibTrans" presStyleCnt="0"/>
      <dgm:spPr/>
    </dgm:pt>
    <dgm:pt modelId="{A654BE96-FF8C-44B6-AFF9-28C125A845BA}" type="pres">
      <dgm:prSet presAssocID="{A432C76A-0ADA-43BD-A304-67A0FF17B6B5}" presName="compNode" presStyleCnt="0"/>
      <dgm:spPr/>
    </dgm:pt>
    <dgm:pt modelId="{41120113-D33D-4488-933C-AF4C5C4D56C5}" type="pres">
      <dgm:prSet presAssocID="{A432C76A-0ADA-43BD-A304-67A0FF17B6B5}" presName="iconRect" presStyleLbl="node1" presStyleIdx="1" presStyleCnt="4" custLinFactNeighborX="-11130"/>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12EAE8F-CAD4-44EC-80EA-4EC6D87DD0D9}" type="pres">
      <dgm:prSet presAssocID="{A432C76A-0ADA-43BD-A304-67A0FF17B6B5}" presName="iconSpace" presStyleCnt="0"/>
      <dgm:spPr/>
    </dgm:pt>
    <dgm:pt modelId="{BDBBF71C-36B6-4FB8-800E-E96DB579C7C4}" type="pres">
      <dgm:prSet presAssocID="{A432C76A-0ADA-43BD-A304-67A0FF17B6B5}" presName="parTx" presStyleLbl="revTx" presStyleIdx="2" presStyleCnt="8" custLinFactNeighborX="-3894">
        <dgm:presLayoutVars>
          <dgm:chMax val="0"/>
          <dgm:chPref val="0"/>
        </dgm:presLayoutVars>
      </dgm:prSet>
      <dgm:spPr/>
    </dgm:pt>
    <dgm:pt modelId="{DBA6B07B-7258-4D2E-9AC5-8B3CC7CABDBA}" type="pres">
      <dgm:prSet presAssocID="{A432C76A-0ADA-43BD-A304-67A0FF17B6B5}" presName="txSpace" presStyleCnt="0"/>
      <dgm:spPr/>
    </dgm:pt>
    <dgm:pt modelId="{EC8D2BDB-CBD8-476F-AF1B-8A02489F6FFF}" type="pres">
      <dgm:prSet presAssocID="{A432C76A-0ADA-43BD-A304-67A0FF17B6B5}" presName="desTx" presStyleLbl="revTx" presStyleIdx="3" presStyleCnt="8" custScaleX="93528" custLinFactNeighborX="-6900" custLinFactNeighborY="32">
        <dgm:presLayoutVars/>
      </dgm:prSet>
      <dgm:spPr/>
    </dgm:pt>
    <dgm:pt modelId="{B6D90962-081D-48FC-AA2C-75A793C7C28A}" type="pres">
      <dgm:prSet presAssocID="{1E86435D-21CA-4E2C-9D46-1515CC7FF70C}" presName="sibTrans" presStyleCnt="0"/>
      <dgm:spPr/>
    </dgm:pt>
    <dgm:pt modelId="{DCC17FDB-FA17-4E32-ABF0-E2626E311F77}" type="pres">
      <dgm:prSet presAssocID="{E91C1FA2-F62B-4586-A49A-F358BFCFABEC}" presName="compNode" presStyleCnt="0"/>
      <dgm:spPr/>
    </dgm:pt>
    <dgm:pt modelId="{BC57D392-6E67-4646-90B2-080882BFB29F}" type="pres">
      <dgm:prSet presAssocID="{E91C1FA2-F62B-4586-A49A-F358BFCFABEC}" presName="iconRect" presStyleLbl="node1" presStyleIdx="2" presStyleCnt="4" custLinFactNeighborX="-22260"/>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ACEC03AE-87CE-4026-B169-2B6558B004B5}" type="pres">
      <dgm:prSet presAssocID="{E91C1FA2-F62B-4586-A49A-F358BFCFABEC}" presName="iconSpace" presStyleCnt="0"/>
      <dgm:spPr/>
    </dgm:pt>
    <dgm:pt modelId="{1605420F-3290-4D06-A0FB-23DEC5F49CDC}" type="pres">
      <dgm:prSet presAssocID="{E91C1FA2-F62B-4586-A49A-F358BFCFABEC}" presName="parTx" presStyleLbl="revTx" presStyleIdx="4" presStyleCnt="8" custLinFactNeighborX="-7788">
        <dgm:presLayoutVars>
          <dgm:chMax val="0"/>
          <dgm:chPref val="0"/>
        </dgm:presLayoutVars>
      </dgm:prSet>
      <dgm:spPr/>
    </dgm:pt>
    <dgm:pt modelId="{BDCBF4B1-FAF3-4230-8F1B-0148B878C804}" type="pres">
      <dgm:prSet presAssocID="{E91C1FA2-F62B-4586-A49A-F358BFCFABEC}" presName="txSpace" presStyleCnt="0"/>
      <dgm:spPr/>
    </dgm:pt>
    <dgm:pt modelId="{21E83CB5-EDFB-4068-8615-58C42D8A927E}" type="pres">
      <dgm:prSet presAssocID="{E91C1FA2-F62B-4586-A49A-F358BFCFABEC}" presName="desTx" presStyleLbl="revTx" presStyleIdx="5" presStyleCnt="8" custLinFactNeighborX="-7788">
        <dgm:presLayoutVars/>
      </dgm:prSet>
      <dgm:spPr/>
    </dgm:pt>
    <dgm:pt modelId="{9FC01C06-35ED-4367-84BB-EF25591D91E4}" type="pres">
      <dgm:prSet presAssocID="{EE78AE82-4C42-469D-A87E-CB27D9251A58}" presName="sibTrans" presStyleCnt="0"/>
      <dgm:spPr/>
    </dgm:pt>
    <dgm:pt modelId="{7DAF3675-285A-4482-B8D7-DB7D51FC621B}" type="pres">
      <dgm:prSet presAssocID="{3D8D2188-DC53-47D2-B824-1031B1CBA86F}" presName="compNode" presStyleCnt="0"/>
      <dgm:spPr/>
    </dgm:pt>
    <dgm:pt modelId="{F1226444-9997-4F58-8FE6-B521F960AB89}" type="pres">
      <dgm:prSet presAssocID="{3D8D2188-DC53-47D2-B824-1031B1CBA86F}" presName="iconRect" presStyleLbl="node1" presStyleIdx="3" presStyleCnt="4" custLinFactNeighborX="-3153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7D95F006-E9DB-4E6D-B487-671CFFFC64B5}" type="pres">
      <dgm:prSet presAssocID="{3D8D2188-DC53-47D2-B824-1031B1CBA86F}" presName="iconSpace" presStyleCnt="0"/>
      <dgm:spPr/>
    </dgm:pt>
    <dgm:pt modelId="{76833367-868F-47E9-9BB9-2E53BA33DF49}" type="pres">
      <dgm:prSet presAssocID="{3D8D2188-DC53-47D2-B824-1031B1CBA86F}" presName="parTx" presStyleLbl="revTx" presStyleIdx="6" presStyleCnt="8" custLinFactNeighborX="-11033">
        <dgm:presLayoutVars>
          <dgm:chMax val="0"/>
          <dgm:chPref val="0"/>
        </dgm:presLayoutVars>
      </dgm:prSet>
      <dgm:spPr/>
    </dgm:pt>
    <dgm:pt modelId="{E0F6ACC6-2B35-4BE7-9782-45588CFC986D}" type="pres">
      <dgm:prSet presAssocID="{3D8D2188-DC53-47D2-B824-1031B1CBA86F}" presName="txSpace" presStyleCnt="0"/>
      <dgm:spPr/>
    </dgm:pt>
    <dgm:pt modelId="{AC0A4C54-98EF-45C1-9DD5-C42506FFD942}" type="pres">
      <dgm:prSet presAssocID="{3D8D2188-DC53-47D2-B824-1031B1CBA86F}" presName="desTx" presStyleLbl="revTx" presStyleIdx="7" presStyleCnt="8" custLinFactNeighborX="-11033">
        <dgm:presLayoutVars/>
      </dgm:prSet>
      <dgm:spPr/>
    </dgm:pt>
  </dgm:ptLst>
  <dgm:cxnLst>
    <dgm:cxn modelId="{B8C76606-A5E6-405D-A471-5321C2C25B77}" type="presOf" srcId="{3D8D2188-DC53-47D2-B824-1031B1CBA86F}" destId="{76833367-868F-47E9-9BB9-2E53BA33DF49}" srcOrd="0" destOrd="0" presId="urn:microsoft.com/office/officeart/2018/2/layout/IconLabelDescriptionList"/>
    <dgm:cxn modelId="{EDDCDF06-4FC8-4966-8BD0-C47BBB169235}" srcId="{A432C76A-0ADA-43BD-A304-67A0FF17B6B5}" destId="{C347A758-05C2-440F-9A75-5687D843D61A}" srcOrd="0" destOrd="0" parTransId="{F103FE1A-8FF2-4F45-BAD1-9BFC93DD6187}" sibTransId="{AB85E79B-8024-40F9-9796-93DC2F9DB804}"/>
    <dgm:cxn modelId="{F94A1513-1360-414B-80EB-A020F27F9054}" srcId="{C1078A84-3CD9-4254-825F-833E9742EB5F}" destId="{BEB2B19D-F5B2-4211-AD19-6FE8E0D6C142}" srcOrd="0" destOrd="0" parTransId="{4A131D27-3402-4B6F-B44A-505D3670A72A}" sibTransId="{81DD1F26-3607-4A63-AE30-CEEE2A5CE924}"/>
    <dgm:cxn modelId="{D327E92D-0B77-4589-999F-3FEB0CD09032}" type="presOf" srcId="{D93C17B1-BC20-43D2-A5FC-007104AC8FD5}" destId="{AC0A4C54-98EF-45C1-9DD5-C42506FFD942}" srcOrd="0" destOrd="0" presId="urn:microsoft.com/office/officeart/2018/2/layout/IconLabelDescriptionList"/>
    <dgm:cxn modelId="{BA5E4C2E-A5D4-480A-BBC5-181EA3BC6628}" srcId="{7B06C60C-4441-4492-A92B-372677216FC2}" destId="{C1078A84-3CD9-4254-825F-833E9742EB5F}" srcOrd="0" destOrd="0" parTransId="{3541B362-BC57-4430-98CA-10A4790A3664}" sibTransId="{A64FB78A-25F9-4AA3-9E1C-02CC4F91C73F}"/>
    <dgm:cxn modelId="{440C9F3B-AB5D-4755-B783-816A398450D6}" srcId="{3D8D2188-DC53-47D2-B824-1031B1CBA86F}" destId="{D93C17B1-BC20-43D2-A5FC-007104AC8FD5}" srcOrd="0" destOrd="0" parTransId="{294C7931-AC23-49CC-87EA-24441DC8658B}" sibTransId="{D5B07726-2619-4711-A4F8-63FEE4044BDD}"/>
    <dgm:cxn modelId="{85629860-4C39-4E86-8DD7-9E787D30EA73}" type="presOf" srcId="{C347A758-05C2-440F-9A75-5687D843D61A}" destId="{EC8D2BDB-CBD8-476F-AF1B-8A02489F6FFF}" srcOrd="0" destOrd="0" presId="urn:microsoft.com/office/officeart/2018/2/layout/IconLabelDescriptionList"/>
    <dgm:cxn modelId="{9AD4D868-EC44-45BA-B410-7B15A80556DD}" type="presOf" srcId="{C1078A84-3CD9-4254-825F-833E9742EB5F}" destId="{7AC50F36-261A-42E2-95B0-EF3A39ACD1D8}" srcOrd="0" destOrd="0" presId="urn:microsoft.com/office/officeart/2018/2/layout/IconLabelDescriptionList"/>
    <dgm:cxn modelId="{F253044B-980E-4665-903E-9E585B06BF39}" srcId="{7B06C60C-4441-4492-A92B-372677216FC2}" destId="{3D8D2188-DC53-47D2-B824-1031B1CBA86F}" srcOrd="3" destOrd="0" parTransId="{E8C22870-225C-430C-A4F9-C6361A14FC95}" sibTransId="{D047F9B5-F6A4-4DBE-9456-A71FE894B4A3}"/>
    <dgm:cxn modelId="{3EDFAA6E-898D-47AD-8F6E-4EA70F290763}" srcId="{7B06C60C-4441-4492-A92B-372677216FC2}" destId="{A432C76A-0ADA-43BD-A304-67A0FF17B6B5}" srcOrd="1" destOrd="0" parTransId="{F445A6F2-6669-41BB-9DA7-E061F4A98863}" sibTransId="{1E86435D-21CA-4E2C-9D46-1515CC7FF70C}"/>
    <dgm:cxn modelId="{5CCFA272-0C90-4E5B-ABDE-58AD837FACAD}" type="presOf" srcId="{A432C76A-0ADA-43BD-A304-67A0FF17B6B5}" destId="{BDBBF71C-36B6-4FB8-800E-E96DB579C7C4}" srcOrd="0" destOrd="0" presId="urn:microsoft.com/office/officeart/2018/2/layout/IconLabelDescriptionList"/>
    <dgm:cxn modelId="{5A46D875-02DB-4439-968A-A1889E39DA20}" type="presOf" srcId="{E91C1FA2-F62B-4586-A49A-F358BFCFABEC}" destId="{1605420F-3290-4D06-A0FB-23DEC5F49CDC}" srcOrd="0" destOrd="0" presId="urn:microsoft.com/office/officeart/2018/2/layout/IconLabelDescriptionList"/>
    <dgm:cxn modelId="{0058787F-5027-4993-B420-9913E57A0CA6}" type="presOf" srcId="{FE91AA83-7034-498E-88B1-36072ED90E88}" destId="{21E83CB5-EDFB-4068-8615-58C42D8A927E}" srcOrd="0" destOrd="0" presId="urn:microsoft.com/office/officeart/2018/2/layout/IconLabelDescriptionList"/>
    <dgm:cxn modelId="{3CA98387-42E7-4714-8707-C01B46EEA8C2}" srcId="{E91C1FA2-F62B-4586-A49A-F358BFCFABEC}" destId="{FE91AA83-7034-498E-88B1-36072ED90E88}" srcOrd="0" destOrd="0" parTransId="{D8120CC3-2E42-4768-926A-DDCB5266C405}" sibTransId="{D70EFAED-4F84-4B3C-BD02-BD613150EE6C}"/>
    <dgm:cxn modelId="{B2E8E5D9-3D2B-469A-8FD3-84519A9D117D}" type="presOf" srcId="{BEB2B19D-F5B2-4211-AD19-6FE8E0D6C142}" destId="{D3CDD1FA-E532-49BF-AD51-FBB5B05E4C62}" srcOrd="0" destOrd="0" presId="urn:microsoft.com/office/officeart/2018/2/layout/IconLabelDescriptionList"/>
    <dgm:cxn modelId="{56769FE4-1A97-487F-9A69-B3AED244F89A}" srcId="{7B06C60C-4441-4492-A92B-372677216FC2}" destId="{E91C1FA2-F62B-4586-A49A-F358BFCFABEC}" srcOrd="2" destOrd="0" parTransId="{A0D17752-2A7D-4D7A-8D80-19D033C42393}" sibTransId="{EE78AE82-4C42-469D-A87E-CB27D9251A58}"/>
    <dgm:cxn modelId="{787C56FE-B77B-4E60-939C-D36760038C7B}" type="presOf" srcId="{7B06C60C-4441-4492-A92B-372677216FC2}" destId="{25FE9269-FCFE-4E66-872D-6C2DB4C8B37A}" srcOrd="0" destOrd="0" presId="urn:microsoft.com/office/officeart/2018/2/layout/IconLabelDescriptionList"/>
    <dgm:cxn modelId="{F20EC79B-BA0F-4144-9170-93BDED3D1B6B}" type="presParOf" srcId="{25FE9269-FCFE-4E66-872D-6C2DB4C8B37A}" destId="{F62C8E91-555F-48BC-8F57-731B6E780924}" srcOrd="0" destOrd="0" presId="urn:microsoft.com/office/officeart/2018/2/layout/IconLabelDescriptionList"/>
    <dgm:cxn modelId="{352BFB75-1ED0-4462-902F-816481AB9E7C}" type="presParOf" srcId="{F62C8E91-555F-48BC-8F57-731B6E780924}" destId="{286C9A83-5BC7-4BC1-9DF2-C04E759A780D}" srcOrd="0" destOrd="0" presId="urn:microsoft.com/office/officeart/2018/2/layout/IconLabelDescriptionList"/>
    <dgm:cxn modelId="{191D4BA0-D45C-409A-B8A7-D71A4EFADB56}" type="presParOf" srcId="{F62C8E91-555F-48BC-8F57-731B6E780924}" destId="{B54A551A-F708-4293-AC3A-839F02B906BB}" srcOrd="1" destOrd="0" presId="urn:microsoft.com/office/officeart/2018/2/layout/IconLabelDescriptionList"/>
    <dgm:cxn modelId="{C095E930-D2F5-413B-B650-A7C0B5605BAD}" type="presParOf" srcId="{F62C8E91-555F-48BC-8F57-731B6E780924}" destId="{7AC50F36-261A-42E2-95B0-EF3A39ACD1D8}" srcOrd="2" destOrd="0" presId="urn:microsoft.com/office/officeart/2018/2/layout/IconLabelDescriptionList"/>
    <dgm:cxn modelId="{922C2D5E-43B6-4226-BD03-9CECE0A19D1B}" type="presParOf" srcId="{F62C8E91-555F-48BC-8F57-731B6E780924}" destId="{8FF08FC6-F033-4CDF-A402-95D3AE29E1C6}" srcOrd="3" destOrd="0" presId="urn:microsoft.com/office/officeart/2018/2/layout/IconLabelDescriptionList"/>
    <dgm:cxn modelId="{BE9448F8-2BE5-4F0E-8CDF-79B9B1351B5E}" type="presParOf" srcId="{F62C8E91-555F-48BC-8F57-731B6E780924}" destId="{D3CDD1FA-E532-49BF-AD51-FBB5B05E4C62}" srcOrd="4" destOrd="0" presId="urn:microsoft.com/office/officeart/2018/2/layout/IconLabelDescriptionList"/>
    <dgm:cxn modelId="{C22BB146-2273-4366-AD61-DFFB419C0C34}" type="presParOf" srcId="{25FE9269-FCFE-4E66-872D-6C2DB4C8B37A}" destId="{DCEDCE8B-025A-4DC3-B8E0-FC3B6E010264}" srcOrd="1" destOrd="0" presId="urn:microsoft.com/office/officeart/2018/2/layout/IconLabelDescriptionList"/>
    <dgm:cxn modelId="{313EAE8A-5315-49FD-B052-B097971229A3}" type="presParOf" srcId="{25FE9269-FCFE-4E66-872D-6C2DB4C8B37A}" destId="{A654BE96-FF8C-44B6-AFF9-28C125A845BA}" srcOrd="2" destOrd="0" presId="urn:microsoft.com/office/officeart/2018/2/layout/IconLabelDescriptionList"/>
    <dgm:cxn modelId="{590F4BE5-9936-4415-BE4E-FEE4445D9C14}" type="presParOf" srcId="{A654BE96-FF8C-44B6-AFF9-28C125A845BA}" destId="{41120113-D33D-4488-933C-AF4C5C4D56C5}" srcOrd="0" destOrd="0" presId="urn:microsoft.com/office/officeart/2018/2/layout/IconLabelDescriptionList"/>
    <dgm:cxn modelId="{1B16DE06-6883-4BB7-B0A5-B999999F3D36}" type="presParOf" srcId="{A654BE96-FF8C-44B6-AFF9-28C125A845BA}" destId="{C12EAE8F-CAD4-44EC-80EA-4EC6D87DD0D9}" srcOrd="1" destOrd="0" presId="urn:microsoft.com/office/officeart/2018/2/layout/IconLabelDescriptionList"/>
    <dgm:cxn modelId="{DAA188B2-304D-4E89-BC11-5757DE21C761}" type="presParOf" srcId="{A654BE96-FF8C-44B6-AFF9-28C125A845BA}" destId="{BDBBF71C-36B6-4FB8-800E-E96DB579C7C4}" srcOrd="2" destOrd="0" presId="urn:microsoft.com/office/officeart/2018/2/layout/IconLabelDescriptionList"/>
    <dgm:cxn modelId="{EEC3005C-2447-4ADF-ACD2-CF9D38F1C1AC}" type="presParOf" srcId="{A654BE96-FF8C-44B6-AFF9-28C125A845BA}" destId="{DBA6B07B-7258-4D2E-9AC5-8B3CC7CABDBA}" srcOrd="3" destOrd="0" presId="urn:microsoft.com/office/officeart/2018/2/layout/IconLabelDescriptionList"/>
    <dgm:cxn modelId="{7C91BE6A-A620-43F4-8197-6D24A80D19A0}" type="presParOf" srcId="{A654BE96-FF8C-44B6-AFF9-28C125A845BA}" destId="{EC8D2BDB-CBD8-476F-AF1B-8A02489F6FFF}" srcOrd="4" destOrd="0" presId="urn:microsoft.com/office/officeart/2018/2/layout/IconLabelDescriptionList"/>
    <dgm:cxn modelId="{F0B47820-75BB-40C7-9883-1D363F77CFEF}" type="presParOf" srcId="{25FE9269-FCFE-4E66-872D-6C2DB4C8B37A}" destId="{B6D90962-081D-48FC-AA2C-75A793C7C28A}" srcOrd="3" destOrd="0" presId="urn:microsoft.com/office/officeart/2018/2/layout/IconLabelDescriptionList"/>
    <dgm:cxn modelId="{3D563C6E-0CB2-4F84-A265-631008C8C03C}" type="presParOf" srcId="{25FE9269-FCFE-4E66-872D-6C2DB4C8B37A}" destId="{DCC17FDB-FA17-4E32-ABF0-E2626E311F77}" srcOrd="4" destOrd="0" presId="urn:microsoft.com/office/officeart/2018/2/layout/IconLabelDescriptionList"/>
    <dgm:cxn modelId="{15DA938B-021F-439C-96ED-50541B986449}" type="presParOf" srcId="{DCC17FDB-FA17-4E32-ABF0-E2626E311F77}" destId="{BC57D392-6E67-4646-90B2-080882BFB29F}" srcOrd="0" destOrd="0" presId="urn:microsoft.com/office/officeart/2018/2/layout/IconLabelDescriptionList"/>
    <dgm:cxn modelId="{127E3982-8929-4D35-ACFE-8A4DD1BC7224}" type="presParOf" srcId="{DCC17FDB-FA17-4E32-ABF0-E2626E311F77}" destId="{ACEC03AE-87CE-4026-B169-2B6558B004B5}" srcOrd="1" destOrd="0" presId="urn:microsoft.com/office/officeart/2018/2/layout/IconLabelDescriptionList"/>
    <dgm:cxn modelId="{FF1B855C-A365-44E1-ADD9-0B23C17DED84}" type="presParOf" srcId="{DCC17FDB-FA17-4E32-ABF0-E2626E311F77}" destId="{1605420F-3290-4D06-A0FB-23DEC5F49CDC}" srcOrd="2" destOrd="0" presId="urn:microsoft.com/office/officeart/2018/2/layout/IconLabelDescriptionList"/>
    <dgm:cxn modelId="{530843B1-73D5-4673-B89E-C45DB3E0ABA3}" type="presParOf" srcId="{DCC17FDB-FA17-4E32-ABF0-E2626E311F77}" destId="{BDCBF4B1-FAF3-4230-8F1B-0148B878C804}" srcOrd="3" destOrd="0" presId="urn:microsoft.com/office/officeart/2018/2/layout/IconLabelDescriptionList"/>
    <dgm:cxn modelId="{E59EDA37-22B1-4909-9B4E-551E76BAC9DF}" type="presParOf" srcId="{DCC17FDB-FA17-4E32-ABF0-E2626E311F77}" destId="{21E83CB5-EDFB-4068-8615-58C42D8A927E}" srcOrd="4" destOrd="0" presId="urn:microsoft.com/office/officeart/2018/2/layout/IconLabelDescriptionList"/>
    <dgm:cxn modelId="{A0AB2148-1514-420D-B262-CEBF8245FF66}" type="presParOf" srcId="{25FE9269-FCFE-4E66-872D-6C2DB4C8B37A}" destId="{9FC01C06-35ED-4367-84BB-EF25591D91E4}" srcOrd="5" destOrd="0" presId="urn:microsoft.com/office/officeart/2018/2/layout/IconLabelDescriptionList"/>
    <dgm:cxn modelId="{1D1519E8-FB6E-40CB-A07F-414653521554}" type="presParOf" srcId="{25FE9269-FCFE-4E66-872D-6C2DB4C8B37A}" destId="{7DAF3675-285A-4482-B8D7-DB7D51FC621B}" srcOrd="6" destOrd="0" presId="urn:microsoft.com/office/officeart/2018/2/layout/IconLabelDescriptionList"/>
    <dgm:cxn modelId="{36718F9C-47D6-472A-8AF9-6365F3C3C3B4}" type="presParOf" srcId="{7DAF3675-285A-4482-B8D7-DB7D51FC621B}" destId="{F1226444-9997-4F58-8FE6-B521F960AB89}" srcOrd="0" destOrd="0" presId="urn:microsoft.com/office/officeart/2018/2/layout/IconLabelDescriptionList"/>
    <dgm:cxn modelId="{BF7B2530-3384-4042-BB4E-72DF23CC1B80}" type="presParOf" srcId="{7DAF3675-285A-4482-B8D7-DB7D51FC621B}" destId="{7D95F006-E9DB-4E6D-B487-671CFFFC64B5}" srcOrd="1" destOrd="0" presId="urn:microsoft.com/office/officeart/2018/2/layout/IconLabelDescriptionList"/>
    <dgm:cxn modelId="{872AD958-32DB-4547-B903-E482CE2C761C}" type="presParOf" srcId="{7DAF3675-285A-4482-B8D7-DB7D51FC621B}" destId="{76833367-868F-47E9-9BB9-2E53BA33DF49}" srcOrd="2" destOrd="0" presId="urn:microsoft.com/office/officeart/2018/2/layout/IconLabelDescriptionList"/>
    <dgm:cxn modelId="{DA81D904-43C2-4D4C-92D8-15A2775755D7}" type="presParOf" srcId="{7DAF3675-285A-4482-B8D7-DB7D51FC621B}" destId="{E0F6ACC6-2B35-4BE7-9782-45588CFC986D}" srcOrd="3" destOrd="0" presId="urn:microsoft.com/office/officeart/2018/2/layout/IconLabelDescriptionList"/>
    <dgm:cxn modelId="{223C6473-6758-47B6-ACE7-77BA7D7C42BE}" type="presParOf" srcId="{7DAF3675-285A-4482-B8D7-DB7D51FC621B}" destId="{AC0A4C54-98EF-45C1-9DD5-C42506FFD942}" srcOrd="4" destOrd="0" presId="urn:microsoft.com/office/officeart/2018/2/layout/IconLabelDescri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E7721-C7DE-45CB-B579-AEC4261F70ED}"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FD63A323-F9ED-4A2C-AD5D-88669DD87540}">
      <dgm:prSet custT="1"/>
      <dgm:spPr/>
      <dgm:t>
        <a:bodyPr/>
        <a:lstStyle/>
        <a:p>
          <a:pPr>
            <a:lnSpc>
              <a:spcPct val="100000"/>
            </a:lnSpc>
          </a:pPr>
          <a:r>
            <a:rPr lang="en-CA" sz="1600" b="1" dirty="0">
              <a:solidFill>
                <a:schemeClr val="tx1"/>
              </a:solidFill>
              <a:latin typeface="Calibri" panose="020F0502020204030204" pitchFamily="34" charset="0"/>
              <a:cs typeface="Calibri" panose="020F0502020204030204" pitchFamily="34" charset="0"/>
            </a:rPr>
            <a:t>This is the learning route (the methods, errors, attempts, solutions, and/or corrections) the process students follow to create a final result. The teacher can require specific evidence of this route in order to review it throughout the evaluation period. This will allow the teacher to assess the progress and confirm that the final result corresponds to real development. The learning route is unique to the student and is much more difficult to plagiarize</a:t>
          </a:r>
          <a:r>
            <a:rPr lang="en-CA" sz="1400" b="1" dirty="0">
              <a:solidFill>
                <a:schemeClr val="tx1"/>
              </a:solidFill>
            </a:rPr>
            <a:t>.</a:t>
          </a:r>
          <a:endParaRPr lang="en-US" sz="1400" dirty="0">
            <a:solidFill>
              <a:schemeClr val="tx1"/>
            </a:solidFill>
          </a:endParaRPr>
        </a:p>
      </dgm:t>
    </dgm:pt>
    <dgm:pt modelId="{F7451524-FBF9-42C2-9641-E221B04B0D0E}" type="parTrans" cxnId="{12FC3FE6-EA37-4922-8C97-6FE02C6C25F3}">
      <dgm:prSet/>
      <dgm:spPr/>
      <dgm:t>
        <a:bodyPr/>
        <a:lstStyle/>
        <a:p>
          <a:endParaRPr lang="en-US"/>
        </a:p>
      </dgm:t>
    </dgm:pt>
    <dgm:pt modelId="{DD14F72C-2353-4E31-950C-BD908DB61700}" type="sibTrans" cxnId="{12FC3FE6-EA37-4922-8C97-6FE02C6C25F3}">
      <dgm:prSet/>
      <dgm:spPr/>
      <dgm:t>
        <a:bodyPr/>
        <a:lstStyle/>
        <a:p>
          <a:endParaRPr lang="en-US"/>
        </a:p>
      </dgm:t>
    </dgm:pt>
    <dgm:pt modelId="{17D46899-C188-4884-B079-6488DD53FCED}">
      <dgm:prSet custT="1"/>
      <dgm:spPr/>
      <dgm:t>
        <a:bodyPr/>
        <a:lstStyle/>
        <a:p>
          <a:pPr>
            <a:lnSpc>
              <a:spcPct val="100000"/>
            </a:lnSpc>
          </a:pPr>
          <a:r>
            <a:rPr lang="en-CA" sz="1600" b="1" dirty="0">
              <a:solidFill>
                <a:schemeClr val="tx1"/>
              </a:solidFill>
              <a:latin typeface="Calibri" panose="020F0502020204030204" pitchFamily="34" charset="0"/>
              <a:cs typeface="Calibri" panose="020F0502020204030204" pitchFamily="34" charset="0"/>
            </a:rPr>
            <a:t>In practice, dividing the work into progressive steps, providing the evaluation criteria (marking rubric) and requiring evidence (e.g. portfolio, notes, logbook, progress report, sketches, first drafts, etc.) allows the route to be evaluated and thus reduces the risk of plagiarism.</a:t>
          </a:r>
          <a:endParaRPr lang="en-US" sz="1600" dirty="0">
            <a:solidFill>
              <a:schemeClr val="tx1"/>
            </a:solidFill>
            <a:latin typeface="Calibri" panose="020F0502020204030204" pitchFamily="34" charset="0"/>
            <a:cs typeface="Calibri" panose="020F0502020204030204" pitchFamily="34" charset="0"/>
          </a:endParaRPr>
        </a:p>
      </dgm:t>
    </dgm:pt>
    <dgm:pt modelId="{573646C3-6753-4F9A-8212-BC820416BEB9}" type="parTrans" cxnId="{EB12E505-4BB7-41EC-B25F-D02E8D811011}">
      <dgm:prSet/>
      <dgm:spPr/>
      <dgm:t>
        <a:bodyPr/>
        <a:lstStyle/>
        <a:p>
          <a:endParaRPr lang="en-US"/>
        </a:p>
      </dgm:t>
    </dgm:pt>
    <dgm:pt modelId="{509239A5-BB67-4FEC-87C3-1C7445EF9B15}" type="sibTrans" cxnId="{EB12E505-4BB7-41EC-B25F-D02E8D811011}">
      <dgm:prSet/>
      <dgm:spPr/>
      <dgm:t>
        <a:bodyPr/>
        <a:lstStyle/>
        <a:p>
          <a:endParaRPr lang="en-US"/>
        </a:p>
      </dgm:t>
    </dgm:pt>
    <dgm:pt modelId="{CF42ABAF-2BAE-45A5-83A6-5D4CBFF470F8}" type="pres">
      <dgm:prSet presAssocID="{2B4E7721-C7DE-45CB-B579-AEC4261F70ED}" presName="root" presStyleCnt="0">
        <dgm:presLayoutVars>
          <dgm:dir/>
          <dgm:resizeHandles val="exact"/>
        </dgm:presLayoutVars>
      </dgm:prSet>
      <dgm:spPr/>
    </dgm:pt>
    <dgm:pt modelId="{13466F08-1A70-46B4-B68A-04062771EDFD}" type="pres">
      <dgm:prSet presAssocID="{FD63A323-F9ED-4A2C-AD5D-88669DD87540}" presName="compNode" presStyleCnt="0"/>
      <dgm:spPr/>
    </dgm:pt>
    <dgm:pt modelId="{FD1AB760-C23E-4EA4-AA4C-4AB76DBF834F}" type="pres">
      <dgm:prSet presAssocID="{FD63A323-F9ED-4A2C-AD5D-88669DD87540}" presName="bgRect" presStyleLbl="bgShp" presStyleIdx="0" presStyleCnt="2"/>
      <dgm:spPr/>
    </dgm:pt>
    <dgm:pt modelId="{1DB6E6FD-5C83-4A3D-A223-A206BF03925B}" type="pres">
      <dgm:prSet presAssocID="{FD63A323-F9ED-4A2C-AD5D-88669DD875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aphique en secteurs"/>
        </a:ext>
      </dgm:extLst>
    </dgm:pt>
    <dgm:pt modelId="{2B47DCCB-2D4D-4269-82A1-10BDFBF81C29}" type="pres">
      <dgm:prSet presAssocID="{FD63A323-F9ED-4A2C-AD5D-88669DD87540}" presName="spaceRect" presStyleCnt="0"/>
      <dgm:spPr/>
    </dgm:pt>
    <dgm:pt modelId="{1EDA3D64-0C80-418F-9940-596BA1EF6EE6}" type="pres">
      <dgm:prSet presAssocID="{FD63A323-F9ED-4A2C-AD5D-88669DD87540}" presName="parTx" presStyleLbl="revTx" presStyleIdx="0" presStyleCnt="2" custScaleX="123175" custLinFactNeighborX="-6441">
        <dgm:presLayoutVars>
          <dgm:chMax val="0"/>
          <dgm:chPref val="0"/>
        </dgm:presLayoutVars>
      </dgm:prSet>
      <dgm:spPr/>
    </dgm:pt>
    <dgm:pt modelId="{53400BB1-053B-4E14-B520-A8EC185D9C8D}" type="pres">
      <dgm:prSet presAssocID="{DD14F72C-2353-4E31-950C-BD908DB61700}" presName="sibTrans" presStyleCnt="0"/>
      <dgm:spPr/>
    </dgm:pt>
    <dgm:pt modelId="{93C6930A-5392-4B2F-84F7-E5DE0F6A0152}" type="pres">
      <dgm:prSet presAssocID="{17D46899-C188-4884-B079-6488DD53FCED}" presName="compNode" presStyleCnt="0"/>
      <dgm:spPr/>
    </dgm:pt>
    <dgm:pt modelId="{E0F37DF5-738F-438D-9524-0539B35F8A7D}" type="pres">
      <dgm:prSet presAssocID="{17D46899-C188-4884-B079-6488DD53FCED}" presName="bgRect" presStyleLbl="bgShp" presStyleIdx="1" presStyleCnt="2"/>
      <dgm:spPr/>
    </dgm:pt>
    <dgm:pt modelId="{9BC993F1-FCAF-40C0-8D1B-D231A28D00F3}" type="pres">
      <dgm:prSet presAssocID="{17D46899-C188-4884-B079-6488DD53FC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695D0EDE-016F-41DD-B100-500F3F481D21}" type="pres">
      <dgm:prSet presAssocID="{17D46899-C188-4884-B079-6488DD53FCED}" presName="spaceRect" presStyleCnt="0"/>
      <dgm:spPr/>
    </dgm:pt>
    <dgm:pt modelId="{A3B5216B-5863-44CF-B805-393EC2D7DA0B}" type="pres">
      <dgm:prSet presAssocID="{17D46899-C188-4884-B079-6488DD53FCED}" presName="parTx" presStyleLbl="revTx" presStyleIdx="1" presStyleCnt="2" custScaleX="108953" custLinFactNeighborX="-8187">
        <dgm:presLayoutVars>
          <dgm:chMax val="0"/>
          <dgm:chPref val="0"/>
        </dgm:presLayoutVars>
      </dgm:prSet>
      <dgm:spPr/>
    </dgm:pt>
  </dgm:ptLst>
  <dgm:cxnLst>
    <dgm:cxn modelId="{EB12E505-4BB7-41EC-B25F-D02E8D811011}" srcId="{2B4E7721-C7DE-45CB-B579-AEC4261F70ED}" destId="{17D46899-C188-4884-B079-6488DD53FCED}" srcOrd="1" destOrd="0" parTransId="{573646C3-6753-4F9A-8212-BC820416BEB9}" sibTransId="{509239A5-BB67-4FEC-87C3-1C7445EF9B15}"/>
    <dgm:cxn modelId="{524B7C97-432C-4ACF-9D8B-8CB25727F2B5}" type="presOf" srcId="{2B4E7721-C7DE-45CB-B579-AEC4261F70ED}" destId="{CF42ABAF-2BAE-45A5-83A6-5D4CBFF470F8}" srcOrd="0" destOrd="0" presId="urn:microsoft.com/office/officeart/2018/2/layout/IconVerticalSolidList"/>
    <dgm:cxn modelId="{F13202C6-98E2-4865-B9A9-C2547D23BD33}" type="presOf" srcId="{FD63A323-F9ED-4A2C-AD5D-88669DD87540}" destId="{1EDA3D64-0C80-418F-9940-596BA1EF6EE6}" srcOrd="0" destOrd="0" presId="urn:microsoft.com/office/officeart/2018/2/layout/IconVerticalSolidList"/>
    <dgm:cxn modelId="{AB3376D9-4E48-48C7-92A7-D9E0C76C5213}" type="presOf" srcId="{17D46899-C188-4884-B079-6488DD53FCED}" destId="{A3B5216B-5863-44CF-B805-393EC2D7DA0B}" srcOrd="0" destOrd="0" presId="urn:microsoft.com/office/officeart/2018/2/layout/IconVerticalSolidList"/>
    <dgm:cxn modelId="{12FC3FE6-EA37-4922-8C97-6FE02C6C25F3}" srcId="{2B4E7721-C7DE-45CB-B579-AEC4261F70ED}" destId="{FD63A323-F9ED-4A2C-AD5D-88669DD87540}" srcOrd="0" destOrd="0" parTransId="{F7451524-FBF9-42C2-9641-E221B04B0D0E}" sibTransId="{DD14F72C-2353-4E31-950C-BD908DB61700}"/>
    <dgm:cxn modelId="{CE9096E6-3443-4EB3-B64E-EB2771833DC0}" type="presParOf" srcId="{CF42ABAF-2BAE-45A5-83A6-5D4CBFF470F8}" destId="{13466F08-1A70-46B4-B68A-04062771EDFD}" srcOrd="0" destOrd="0" presId="urn:microsoft.com/office/officeart/2018/2/layout/IconVerticalSolidList"/>
    <dgm:cxn modelId="{7932CCD4-D30C-4D75-B599-458BC00ECECE}" type="presParOf" srcId="{13466F08-1A70-46B4-B68A-04062771EDFD}" destId="{FD1AB760-C23E-4EA4-AA4C-4AB76DBF834F}" srcOrd="0" destOrd="0" presId="urn:microsoft.com/office/officeart/2018/2/layout/IconVerticalSolidList"/>
    <dgm:cxn modelId="{51734CD9-E813-473E-9C5E-377CB3A7843E}" type="presParOf" srcId="{13466F08-1A70-46B4-B68A-04062771EDFD}" destId="{1DB6E6FD-5C83-4A3D-A223-A206BF03925B}" srcOrd="1" destOrd="0" presId="urn:microsoft.com/office/officeart/2018/2/layout/IconVerticalSolidList"/>
    <dgm:cxn modelId="{B2CC45B5-9D0C-4A4D-B17E-C623AFAB625D}" type="presParOf" srcId="{13466F08-1A70-46B4-B68A-04062771EDFD}" destId="{2B47DCCB-2D4D-4269-82A1-10BDFBF81C29}" srcOrd="2" destOrd="0" presId="urn:microsoft.com/office/officeart/2018/2/layout/IconVerticalSolidList"/>
    <dgm:cxn modelId="{6EE12292-B7B9-4DF5-B48D-DCC968C989D8}" type="presParOf" srcId="{13466F08-1A70-46B4-B68A-04062771EDFD}" destId="{1EDA3D64-0C80-418F-9940-596BA1EF6EE6}" srcOrd="3" destOrd="0" presId="urn:microsoft.com/office/officeart/2018/2/layout/IconVerticalSolidList"/>
    <dgm:cxn modelId="{AA429CBD-1CC0-4A18-8799-EF8148FBF4C1}" type="presParOf" srcId="{CF42ABAF-2BAE-45A5-83A6-5D4CBFF470F8}" destId="{53400BB1-053B-4E14-B520-A8EC185D9C8D}" srcOrd="1" destOrd="0" presId="urn:microsoft.com/office/officeart/2018/2/layout/IconVerticalSolidList"/>
    <dgm:cxn modelId="{002BD5D0-CF41-4AED-A1F2-0CC6D33D70D2}" type="presParOf" srcId="{CF42ABAF-2BAE-45A5-83A6-5D4CBFF470F8}" destId="{93C6930A-5392-4B2F-84F7-E5DE0F6A0152}" srcOrd="2" destOrd="0" presId="urn:microsoft.com/office/officeart/2018/2/layout/IconVerticalSolidList"/>
    <dgm:cxn modelId="{A635C662-F445-4BCB-BE69-5729DCD72571}" type="presParOf" srcId="{93C6930A-5392-4B2F-84F7-E5DE0F6A0152}" destId="{E0F37DF5-738F-438D-9524-0539B35F8A7D}" srcOrd="0" destOrd="0" presId="urn:microsoft.com/office/officeart/2018/2/layout/IconVerticalSolidList"/>
    <dgm:cxn modelId="{9D093C91-94A7-45AB-9F7C-1A74A16E2233}" type="presParOf" srcId="{93C6930A-5392-4B2F-84F7-E5DE0F6A0152}" destId="{9BC993F1-FCAF-40C0-8D1B-D231A28D00F3}" srcOrd="1" destOrd="0" presId="urn:microsoft.com/office/officeart/2018/2/layout/IconVerticalSolidList"/>
    <dgm:cxn modelId="{42A86B67-7B5E-4F60-B5C6-1CF595FC7B6A}" type="presParOf" srcId="{93C6930A-5392-4B2F-84F7-E5DE0F6A0152}" destId="{695D0EDE-016F-41DD-B100-500F3F481D21}" srcOrd="2" destOrd="0" presId="urn:microsoft.com/office/officeart/2018/2/layout/IconVerticalSolidList"/>
    <dgm:cxn modelId="{C030A4C5-42CC-4290-93A9-01353C7774BF}" type="presParOf" srcId="{93C6930A-5392-4B2F-84F7-E5DE0F6A0152}" destId="{A3B5216B-5863-44CF-B805-393EC2D7DA0B}"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4DD83C-73BD-432A-B76A-7A5481E36C59}"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fr-CA"/>
        </a:p>
      </dgm:t>
    </dgm:pt>
    <dgm:pt modelId="{4218121D-6491-4602-9785-D2E9DB820D1B}">
      <dgm:prSet custT="1"/>
      <dgm:spPr/>
      <dgm:t>
        <a:bodyPr/>
        <a:lstStyle/>
        <a:p>
          <a:r>
            <a:rPr lang="en-CA" sz="2000" b="1" dirty="0">
              <a:solidFill>
                <a:schemeClr val="bg1"/>
              </a:solidFill>
              <a:latin typeface="Calibri" panose="020F0502020204030204" pitchFamily="34" charset="0"/>
              <a:cs typeface="Calibri" panose="020F0502020204030204" pitchFamily="34" charset="0"/>
            </a:rPr>
            <a:t>Tasks present a challenge for the student</a:t>
          </a:r>
          <a:endParaRPr lang="fr-CA" sz="2000" dirty="0">
            <a:solidFill>
              <a:schemeClr val="bg1"/>
            </a:solidFill>
            <a:latin typeface="Calibri" panose="020F0502020204030204" pitchFamily="34" charset="0"/>
            <a:cs typeface="Calibri" panose="020F0502020204030204" pitchFamily="34" charset="0"/>
          </a:endParaRPr>
        </a:p>
      </dgm:t>
    </dgm:pt>
    <dgm:pt modelId="{B2664E2D-808F-4792-BCA9-9238E6C44B09}" type="parTrans" cxnId="{4F4B73F6-9AB2-4978-A76F-CD242614BD24}">
      <dgm:prSet/>
      <dgm:spPr/>
      <dgm:t>
        <a:bodyPr/>
        <a:lstStyle/>
        <a:p>
          <a:endParaRPr lang="fr-CA"/>
        </a:p>
      </dgm:t>
    </dgm:pt>
    <dgm:pt modelId="{867791F5-8449-485C-A6DB-0982CE1FE27A}" type="sibTrans" cxnId="{4F4B73F6-9AB2-4978-A76F-CD242614BD24}">
      <dgm:prSet/>
      <dgm:spPr/>
      <dgm:t>
        <a:bodyPr/>
        <a:lstStyle/>
        <a:p>
          <a:endParaRPr lang="fr-CA"/>
        </a:p>
      </dgm:t>
    </dgm:pt>
    <dgm:pt modelId="{74DD29B6-762E-493F-8FEB-3E2BFA7C302D}">
      <dgm:prSet custT="1"/>
      <dgm:spPr/>
      <dgm:t>
        <a:bodyPr/>
        <a:lstStyle/>
        <a:p>
          <a:r>
            <a:rPr lang="en-CA" sz="2000" b="1" dirty="0">
              <a:latin typeface="Calibri" panose="020F0502020204030204" pitchFamily="34" charset="0"/>
              <a:cs typeface="Calibri" panose="020F0502020204030204" pitchFamily="34" charset="0"/>
            </a:rPr>
            <a:t>Tasks lead to a product and/or a performance</a:t>
          </a:r>
          <a:endParaRPr lang="fr-CA" sz="2000" dirty="0">
            <a:latin typeface="Calibri" panose="020F0502020204030204" pitchFamily="34" charset="0"/>
            <a:cs typeface="Calibri" panose="020F0502020204030204" pitchFamily="34" charset="0"/>
          </a:endParaRPr>
        </a:p>
      </dgm:t>
    </dgm:pt>
    <dgm:pt modelId="{B07DABFE-73EE-42CA-BBDE-ECDA72E3531A}" type="parTrans" cxnId="{0FA73AE8-6AF1-4842-A1D9-C38FCBFB7A1C}">
      <dgm:prSet/>
      <dgm:spPr/>
      <dgm:t>
        <a:bodyPr/>
        <a:lstStyle/>
        <a:p>
          <a:endParaRPr lang="fr-CA"/>
        </a:p>
      </dgm:t>
    </dgm:pt>
    <dgm:pt modelId="{CCBB49E4-CE8E-48CC-A52E-B8B1220F40B6}" type="sibTrans" cxnId="{0FA73AE8-6AF1-4842-A1D9-C38FCBFB7A1C}">
      <dgm:prSet/>
      <dgm:spPr/>
      <dgm:t>
        <a:bodyPr/>
        <a:lstStyle/>
        <a:p>
          <a:endParaRPr lang="fr-CA"/>
        </a:p>
      </dgm:t>
    </dgm:pt>
    <dgm:pt modelId="{A3644927-590A-4EA1-90F0-C325235C90D6}">
      <dgm:prSet custT="1"/>
      <dgm:spPr/>
      <dgm:t>
        <a:bodyPr/>
        <a:lstStyle/>
        <a:p>
          <a:r>
            <a:rPr lang="en-CA" sz="2000" b="1" dirty="0">
              <a:latin typeface="Calibri" panose="020F0502020204030204" pitchFamily="34" charset="0"/>
              <a:cs typeface="Calibri" panose="020F0502020204030204" pitchFamily="34" charset="0"/>
            </a:rPr>
            <a:t>Tasks allow the student to develop metacognitive skills</a:t>
          </a:r>
          <a:endParaRPr lang="fr-CA" sz="2000" dirty="0">
            <a:latin typeface="Calibri" panose="020F0502020204030204" pitchFamily="34" charset="0"/>
            <a:cs typeface="Calibri" panose="020F0502020204030204" pitchFamily="34" charset="0"/>
          </a:endParaRPr>
        </a:p>
      </dgm:t>
    </dgm:pt>
    <dgm:pt modelId="{15AC061E-9D0F-4BA3-965C-FC66F223C699}" type="parTrans" cxnId="{86668178-4D8E-4024-BD18-2DDF5C90A58B}">
      <dgm:prSet/>
      <dgm:spPr/>
      <dgm:t>
        <a:bodyPr/>
        <a:lstStyle/>
        <a:p>
          <a:endParaRPr lang="fr-CA"/>
        </a:p>
      </dgm:t>
    </dgm:pt>
    <dgm:pt modelId="{96577493-C428-4E36-8935-DA51A7B70EAE}" type="sibTrans" cxnId="{86668178-4D8E-4024-BD18-2DDF5C90A58B}">
      <dgm:prSet/>
      <dgm:spPr/>
      <dgm:t>
        <a:bodyPr/>
        <a:lstStyle/>
        <a:p>
          <a:endParaRPr lang="fr-CA"/>
        </a:p>
      </dgm:t>
    </dgm:pt>
    <dgm:pt modelId="{71B41DFB-A79A-4C9F-8D88-E6189F8F7EE7}">
      <dgm:prSet custT="1"/>
      <dgm:spPr/>
      <dgm:t>
        <a:bodyPr/>
        <a:lstStyle/>
        <a:p>
          <a:r>
            <a:rPr lang="en-CA" sz="2000" b="1" dirty="0">
              <a:latin typeface="Calibri" panose="020F0502020204030204" pitchFamily="34" charset="0"/>
              <a:cs typeface="Calibri" panose="020F0502020204030204" pitchFamily="34" charset="0"/>
            </a:rPr>
            <a:t>Tasks lead to an authentic product that represents what exists in a professional environment or in everyday life</a:t>
          </a:r>
          <a:r>
            <a:rPr lang="fr-FR" sz="1700" dirty="0"/>
            <a:t> </a:t>
          </a:r>
          <a:endParaRPr lang="fr-CA" sz="1700" dirty="0"/>
        </a:p>
      </dgm:t>
    </dgm:pt>
    <dgm:pt modelId="{28E61CBB-8EDA-4932-906B-767EC62E7070}" type="parTrans" cxnId="{958DF1B2-583C-4119-AE2E-C8FB482456D2}">
      <dgm:prSet/>
      <dgm:spPr/>
      <dgm:t>
        <a:bodyPr/>
        <a:lstStyle/>
        <a:p>
          <a:endParaRPr lang="fr-CA"/>
        </a:p>
      </dgm:t>
    </dgm:pt>
    <dgm:pt modelId="{2452F2C5-0B40-47A8-80F4-F3B4F40F9CF6}" type="sibTrans" cxnId="{958DF1B2-583C-4119-AE2E-C8FB482456D2}">
      <dgm:prSet/>
      <dgm:spPr/>
      <dgm:t>
        <a:bodyPr/>
        <a:lstStyle/>
        <a:p>
          <a:endParaRPr lang="fr-CA"/>
        </a:p>
      </dgm:t>
    </dgm:pt>
    <dgm:pt modelId="{AAD1A76D-578D-421B-9BD0-F84074D1045D}">
      <dgm:prSet custT="1"/>
      <dgm:spPr/>
      <dgm:t>
        <a:bodyPr/>
        <a:lstStyle/>
        <a:p>
          <a:r>
            <a:rPr lang="en-CA" sz="2000" b="1" dirty="0">
              <a:latin typeface="Calibri" panose="020F0502020204030204" pitchFamily="34" charset="0"/>
              <a:cs typeface="Calibri" panose="020F0502020204030204" pitchFamily="34" charset="0"/>
            </a:rPr>
            <a:t>Tasks include opportunities for discussion and feedback with the student, alone or in teams</a:t>
          </a:r>
          <a:endParaRPr lang="fr-CA" sz="2000" b="1" dirty="0">
            <a:latin typeface="Calibri" panose="020F0502020204030204" pitchFamily="34" charset="0"/>
            <a:cs typeface="Calibri" panose="020F0502020204030204" pitchFamily="34" charset="0"/>
          </a:endParaRPr>
        </a:p>
      </dgm:t>
    </dgm:pt>
    <dgm:pt modelId="{34D6E4E3-5FC7-4CA9-B1F9-87ED052334C0}" type="parTrans" cxnId="{4422D2EB-FD21-4C10-AF23-446CBF15C4AB}">
      <dgm:prSet/>
      <dgm:spPr/>
      <dgm:t>
        <a:bodyPr/>
        <a:lstStyle/>
        <a:p>
          <a:endParaRPr lang="fr-CA"/>
        </a:p>
      </dgm:t>
    </dgm:pt>
    <dgm:pt modelId="{10873540-8624-4732-BD01-0DB94E18ACD8}" type="sibTrans" cxnId="{4422D2EB-FD21-4C10-AF23-446CBF15C4AB}">
      <dgm:prSet/>
      <dgm:spPr/>
      <dgm:t>
        <a:bodyPr/>
        <a:lstStyle/>
        <a:p>
          <a:endParaRPr lang="fr-CA"/>
        </a:p>
      </dgm:t>
    </dgm:pt>
    <dgm:pt modelId="{509BC624-70EB-41D7-A7B6-02A44ED79750}" type="pres">
      <dgm:prSet presAssocID="{924DD83C-73BD-432A-B76A-7A5481E36C59}" presName="linearFlow" presStyleCnt="0">
        <dgm:presLayoutVars>
          <dgm:dir/>
          <dgm:resizeHandles val="exact"/>
        </dgm:presLayoutVars>
      </dgm:prSet>
      <dgm:spPr/>
    </dgm:pt>
    <dgm:pt modelId="{757B88FB-31BC-4C72-AA7F-80323B10CBBE}" type="pres">
      <dgm:prSet presAssocID="{4218121D-6491-4602-9785-D2E9DB820D1B}" presName="composite" presStyleCnt="0"/>
      <dgm:spPr/>
    </dgm:pt>
    <dgm:pt modelId="{9A08C5FD-220A-4A59-8C5C-F1C1693F7E8A}" type="pres">
      <dgm:prSet presAssocID="{4218121D-6491-4602-9785-D2E9DB820D1B}" presName="imgShp"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auge"/>
        </a:ext>
      </dgm:extLst>
    </dgm:pt>
    <dgm:pt modelId="{56C7915C-EF70-43BF-97A5-5EE67F879B15}" type="pres">
      <dgm:prSet presAssocID="{4218121D-6491-4602-9785-D2E9DB820D1B}" presName="txShp" presStyleLbl="node1" presStyleIdx="0" presStyleCnt="5" custLinFactNeighborX="0">
        <dgm:presLayoutVars>
          <dgm:bulletEnabled val="1"/>
        </dgm:presLayoutVars>
      </dgm:prSet>
      <dgm:spPr/>
    </dgm:pt>
    <dgm:pt modelId="{5C462383-C86D-4E56-8AA4-F82E38D21298}" type="pres">
      <dgm:prSet presAssocID="{867791F5-8449-485C-A6DB-0982CE1FE27A}" presName="spacing" presStyleCnt="0"/>
      <dgm:spPr/>
    </dgm:pt>
    <dgm:pt modelId="{F0AC93CA-B961-4D44-944D-79C1CA96DF5F}" type="pres">
      <dgm:prSet presAssocID="{74DD29B6-762E-493F-8FEB-3E2BFA7C302D}" presName="composite" presStyleCnt="0"/>
      <dgm:spPr/>
    </dgm:pt>
    <dgm:pt modelId="{299ECDFC-4288-45B0-9BE5-3B9DCBA37F1F}" type="pres">
      <dgm:prSet presAssocID="{74DD29B6-762E-493F-8FEB-3E2BFA7C302D}" presName="imgShp" presStyleLbl="fgImgPlac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aphique à barres avec tendance à la hausse"/>
        </a:ext>
      </dgm:extLst>
    </dgm:pt>
    <dgm:pt modelId="{8C1113B8-0578-4816-A3C7-2B84B2BEDEF7}" type="pres">
      <dgm:prSet presAssocID="{74DD29B6-762E-493F-8FEB-3E2BFA7C302D}" presName="txShp" presStyleLbl="node1" presStyleIdx="1" presStyleCnt="5">
        <dgm:presLayoutVars>
          <dgm:bulletEnabled val="1"/>
        </dgm:presLayoutVars>
      </dgm:prSet>
      <dgm:spPr/>
    </dgm:pt>
    <dgm:pt modelId="{4DD043B7-626D-4730-87CE-797FB9954EB5}" type="pres">
      <dgm:prSet presAssocID="{CCBB49E4-CE8E-48CC-A52E-B8B1220F40B6}" presName="spacing" presStyleCnt="0"/>
      <dgm:spPr/>
    </dgm:pt>
    <dgm:pt modelId="{FA025A77-CB3A-485D-80FC-83223F980BF0}" type="pres">
      <dgm:prSet presAssocID="{A3644927-590A-4EA1-90F0-C325235C90D6}" presName="composite" presStyleCnt="0"/>
      <dgm:spPr/>
    </dgm:pt>
    <dgm:pt modelId="{D0B46203-1163-4419-BC8A-AE61659C786A}" type="pres">
      <dgm:prSet presAssocID="{A3644927-590A-4EA1-90F0-C325235C90D6}" presName="imgShp" presStyleLbl="fgImgPlac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ête avec engrenages"/>
        </a:ext>
      </dgm:extLst>
    </dgm:pt>
    <dgm:pt modelId="{817A55B1-562B-42AB-82B7-10890319993B}" type="pres">
      <dgm:prSet presAssocID="{A3644927-590A-4EA1-90F0-C325235C90D6}" presName="txShp" presStyleLbl="node1" presStyleIdx="2" presStyleCnt="5">
        <dgm:presLayoutVars>
          <dgm:bulletEnabled val="1"/>
        </dgm:presLayoutVars>
      </dgm:prSet>
      <dgm:spPr/>
    </dgm:pt>
    <dgm:pt modelId="{6B63B508-83B6-4623-9EC6-9913031BA130}" type="pres">
      <dgm:prSet presAssocID="{96577493-C428-4E36-8935-DA51A7B70EAE}" presName="spacing" presStyleCnt="0"/>
      <dgm:spPr/>
    </dgm:pt>
    <dgm:pt modelId="{2A068CD7-D40D-409A-8215-21FFD3195FDC}" type="pres">
      <dgm:prSet presAssocID="{71B41DFB-A79A-4C9F-8D88-E6189F8F7EE7}" presName="composite" presStyleCnt="0"/>
      <dgm:spPr/>
    </dgm:pt>
    <dgm:pt modelId="{8056D95A-B96F-4106-B004-578FE437443F}" type="pres">
      <dgm:prSet presAssocID="{71B41DFB-A79A-4C9F-8D88-E6189F8F7EE7}" presName="imgShp" presStyleLbl="fgImgPlac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ngrenages"/>
        </a:ext>
      </dgm:extLst>
    </dgm:pt>
    <dgm:pt modelId="{22B1AB5F-4637-47A6-94AB-27DA7BA74653}" type="pres">
      <dgm:prSet presAssocID="{71B41DFB-A79A-4C9F-8D88-E6189F8F7EE7}" presName="txShp" presStyleLbl="node1" presStyleIdx="3" presStyleCnt="5">
        <dgm:presLayoutVars>
          <dgm:bulletEnabled val="1"/>
        </dgm:presLayoutVars>
      </dgm:prSet>
      <dgm:spPr/>
    </dgm:pt>
    <dgm:pt modelId="{340A6DF1-97F4-4D9A-9FBA-D45725F9D7C1}" type="pres">
      <dgm:prSet presAssocID="{2452F2C5-0B40-47A8-80F4-F3B4F40F9CF6}" presName="spacing" presStyleCnt="0"/>
      <dgm:spPr/>
    </dgm:pt>
    <dgm:pt modelId="{72A16374-80EA-4A57-999B-0EB986EF9A62}" type="pres">
      <dgm:prSet presAssocID="{AAD1A76D-578D-421B-9BD0-F84074D1045D}" presName="composite" presStyleCnt="0"/>
      <dgm:spPr/>
    </dgm:pt>
    <dgm:pt modelId="{967FF197-902E-400D-9EE5-CB9C7B9FB746}" type="pres">
      <dgm:prSet presAssocID="{AAD1A76D-578D-421B-9BD0-F84074D1045D}" presName="imgShp" presStyleLbl="fgImgPlac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vis des clients (droite à gauche)"/>
        </a:ext>
      </dgm:extLst>
    </dgm:pt>
    <dgm:pt modelId="{7A2B98F9-B08E-42D7-9520-E683CBFA3BD1}" type="pres">
      <dgm:prSet presAssocID="{AAD1A76D-578D-421B-9BD0-F84074D1045D}" presName="txShp" presStyleLbl="node1" presStyleIdx="4" presStyleCnt="5">
        <dgm:presLayoutVars>
          <dgm:bulletEnabled val="1"/>
        </dgm:presLayoutVars>
      </dgm:prSet>
      <dgm:spPr/>
    </dgm:pt>
  </dgm:ptLst>
  <dgm:cxnLst>
    <dgm:cxn modelId="{315B4D20-F9F3-43C8-B22E-72EED80F80C0}" type="presOf" srcId="{4218121D-6491-4602-9785-D2E9DB820D1B}" destId="{56C7915C-EF70-43BF-97A5-5EE67F879B15}" srcOrd="0" destOrd="0" presId="urn:microsoft.com/office/officeart/2005/8/layout/vList3"/>
    <dgm:cxn modelId="{B2ABC241-F74A-45F5-80F8-CC8AE27097B2}" type="presOf" srcId="{A3644927-590A-4EA1-90F0-C325235C90D6}" destId="{817A55B1-562B-42AB-82B7-10890319993B}" srcOrd="0" destOrd="0" presId="urn:microsoft.com/office/officeart/2005/8/layout/vList3"/>
    <dgm:cxn modelId="{D6847851-CDA7-4F41-818F-0E666EC1938D}" type="presOf" srcId="{924DD83C-73BD-432A-B76A-7A5481E36C59}" destId="{509BC624-70EB-41D7-A7B6-02A44ED79750}" srcOrd="0" destOrd="0" presId="urn:microsoft.com/office/officeart/2005/8/layout/vList3"/>
    <dgm:cxn modelId="{86668178-4D8E-4024-BD18-2DDF5C90A58B}" srcId="{924DD83C-73BD-432A-B76A-7A5481E36C59}" destId="{A3644927-590A-4EA1-90F0-C325235C90D6}" srcOrd="2" destOrd="0" parTransId="{15AC061E-9D0F-4BA3-965C-FC66F223C699}" sibTransId="{96577493-C428-4E36-8935-DA51A7B70EAE}"/>
    <dgm:cxn modelId="{497F918E-FB98-4564-9FD3-8B50F5649A53}" type="presOf" srcId="{AAD1A76D-578D-421B-9BD0-F84074D1045D}" destId="{7A2B98F9-B08E-42D7-9520-E683CBFA3BD1}" srcOrd="0" destOrd="0" presId="urn:microsoft.com/office/officeart/2005/8/layout/vList3"/>
    <dgm:cxn modelId="{29EB1FA9-7EDF-4C41-9955-7192F041C4D2}" type="presOf" srcId="{74DD29B6-762E-493F-8FEB-3E2BFA7C302D}" destId="{8C1113B8-0578-4816-A3C7-2B84B2BEDEF7}" srcOrd="0" destOrd="0" presId="urn:microsoft.com/office/officeart/2005/8/layout/vList3"/>
    <dgm:cxn modelId="{958DF1B2-583C-4119-AE2E-C8FB482456D2}" srcId="{924DD83C-73BD-432A-B76A-7A5481E36C59}" destId="{71B41DFB-A79A-4C9F-8D88-E6189F8F7EE7}" srcOrd="3" destOrd="0" parTransId="{28E61CBB-8EDA-4932-906B-767EC62E7070}" sibTransId="{2452F2C5-0B40-47A8-80F4-F3B4F40F9CF6}"/>
    <dgm:cxn modelId="{F24296D4-4E56-4D25-BB29-55C657FE756B}" type="presOf" srcId="{71B41DFB-A79A-4C9F-8D88-E6189F8F7EE7}" destId="{22B1AB5F-4637-47A6-94AB-27DA7BA74653}" srcOrd="0" destOrd="0" presId="urn:microsoft.com/office/officeart/2005/8/layout/vList3"/>
    <dgm:cxn modelId="{0FA73AE8-6AF1-4842-A1D9-C38FCBFB7A1C}" srcId="{924DD83C-73BD-432A-B76A-7A5481E36C59}" destId="{74DD29B6-762E-493F-8FEB-3E2BFA7C302D}" srcOrd="1" destOrd="0" parTransId="{B07DABFE-73EE-42CA-BBDE-ECDA72E3531A}" sibTransId="{CCBB49E4-CE8E-48CC-A52E-B8B1220F40B6}"/>
    <dgm:cxn modelId="{4422D2EB-FD21-4C10-AF23-446CBF15C4AB}" srcId="{924DD83C-73BD-432A-B76A-7A5481E36C59}" destId="{AAD1A76D-578D-421B-9BD0-F84074D1045D}" srcOrd="4" destOrd="0" parTransId="{34D6E4E3-5FC7-4CA9-B1F9-87ED052334C0}" sibTransId="{10873540-8624-4732-BD01-0DB94E18ACD8}"/>
    <dgm:cxn modelId="{4F4B73F6-9AB2-4978-A76F-CD242614BD24}" srcId="{924DD83C-73BD-432A-B76A-7A5481E36C59}" destId="{4218121D-6491-4602-9785-D2E9DB820D1B}" srcOrd="0" destOrd="0" parTransId="{B2664E2D-808F-4792-BCA9-9238E6C44B09}" sibTransId="{867791F5-8449-485C-A6DB-0982CE1FE27A}"/>
    <dgm:cxn modelId="{B3E934EE-5AAA-4724-986A-CEF3C0CA8A8A}" type="presParOf" srcId="{509BC624-70EB-41D7-A7B6-02A44ED79750}" destId="{757B88FB-31BC-4C72-AA7F-80323B10CBBE}" srcOrd="0" destOrd="0" presId="urn:microsoft.com/office/officeart/2005/8/layout/vList3"/>
    <dgm:cxn modelId="{AF4080C4-E39C-4525-AC31-1536CBA9CE0A}" type="presParOf" srcId="{757B88FB-31BC-4C72-AA7F-80323B10CBBE}" destId="{9A08C5FD-220A-4A59-8C5C-F1C1693F7E8A}" srcOrd="0" destOrd="0" presId="urn:microsoft.com/office/officeart/2005/8/layout/vList3"/>
    <dgm:cxn modelId="{9D759A32-E4D7-4727-AEF2-93DDEED76655}" type="presParOf" srcId="{757B88FB-31BC-4C72-AA7F-80323B10CBBE}" destId="{56C7915C-EF70-43BF-97A5-5EE67F879B15}" srcOrd="1" destOrd="0" presId="urn:microsoft.com/office/officeart/2005/8/layout/vList3"/>
    <dgm:cxn modelId="{DCA30967-2305-40A8-A85C-C13711B5E327}" type="presParOf" srcId="{509BC624-70EB-41D7-A7B6-02A44ED79750}" destId="{5C462383-C86D-4E56-8AA4-F82E38D21298}" srcOrd="1" destOrd="0" presId="urn:microsoft.com/office/officeart/2005/8/layout/vList3"/>
    <dgm:cxn modelId="{45ECEE31-2F22-42E9-A3C1-B470A5B9BCC8}" type="presParOf" srcId="{509BC624-70EB-41D7-A7B6-02A44ED79750}" destId="{F0AC93CA-B961-4D44-944D-79C1CA96DF5F}" srcOrd="2" destOrd="0" presId="urn:microsoft.com/office/officeart/2005/8/layout/vList3"/>
    <dgm:cxn modelId="{7EB2CB8F-2473-43B3-AB5C-8290414E6D21}" type="presParOf" srcId="{F0AC93CA-B961-4D44-944D-79C1CA96DF5F}" destId="{299ECDFC-4288-45B0-9BE5-3B9DCBA37F1F}" srcOrd="0" destOrd="0" presId="urn:microsoft.com/office/officeart/2005/8/layout/vList3"/>
    <dgm:cxn modelId="{98F4EC62-F6AD-4D0F-A0B9-4742171E1345}" type="presParOf" srcId="{F0AC93CA-B961-4D44-944D-79C1CA96DF5F}" destId="{8C1113B8-0578-4816-A3C7-2B84B2BEDEF7}" srcOrd="1" destOrd="0" presId="urn:microsoft.com/office/officeart/2005/8/layout/vList3"/>
    <dgm:cxn modelId="{E68DAF10-C2C6-45C7-884F-28B7B68B2AA5}" type="presParOf" srcId="{509BC624-70EB-41D7-A7B6-02A44ED79750}" destId="{4DD043B7-626D-4730-87CE-797FB9954EB5}" srcOrd="3" destOrd="0" presId="urn:microsoft.com/office/officeart/2005/8/layout/vList3"/>
    <dgm:cxn modelId="{50E004CE-FD3D-4B12-AA12-0F81C5CFB9CE}" type="presParOf" srcId="{509BC624-70EB-41D7-A7B6-02A44ED79750}" destId="{FA025A77-CB3A-485D-80FC-83223F980BF0}" srcOrd="4" destOrd="0" presId="urn:microsoft.com/office/officeart/2005/8/layout/vList3"/>
    <dgm:cxn modelId="{C5C3EA4F-323A-4B46-B468-300E9C8413C9}" type="presParOf" srcId="{FA025A77-CB3A-485D-80FC-83223F980BF0}" destId="{D0B46203-1163-4419-BC8A-AE61659C786A}" srcOrd="0" destOrd="0" presId="urn:microsoft.com/office/officeart/2005/8/layout/vList3"/>
    <dgm:cxn modelId="{B9FCC9D1-B527-4D76-A3EA-00AB1E8F3BA4}" type="presParOf" srcId="{FA025A77-CB3A-485D-80FC-83223F980BF0}" destId="{817A55B1-562B-42AB-82B7-10890319993B}" srcOrd="1" destOrd="0" presId="urn:microsoft.com/office/officeart/2005/8/layout/vList3"/>
    <dgm:cxn modelId="{D947F009-330F-4B75-9DC1-D95FB32642ED}" type="presParOf" srcId="{509BC624-70EB-41D7-A7B6-02A44ED79750}" destId="{6B63B508-83B6-4623-9EC6-9913031BA130}" srcOrd="5" destOrd="0" presId="urn:microsoft.com/office/officeart/2005/8/layout/vList3"/>
    <dgm:cxn modelId="{34941771-3DB6-41B8-B68C-6D4F9BE1DCCA}" type="presParOf" srcId="{509BC624-70EB-41D7-A7B6-02A44ED79750}" destId="{2A068CD7-D40D-409A-8215-21FFD3195FDC}" srcOrd="6" destOrd="0" presId="urn:microsoft.com/office/officeart/2005/8/layout/vList3"/>
    <dgm:cxn modelId="{BE1DF9DF-0386-4AC3-8BC3-6137D3FE3914}" type="presParOf" srcId="{2A068CD7-D40D-409A-8215-21FFD3195FDC}" destId="{8056D95A-B96F-4106-B004-578FE437443F}" srcOrd="0" destOrd="0" presId="urn:microsoft.com/office/officeart/2005/8/layout/vList3"/>
    <dgm:cxn modelId="{ABD185CB-5B03-4A9F-8892-10A883CF2D32}" type="presParOf" srcId="{2A068CD7-D40D-409A-8215-21FFD3195FDC}" destId="{22B1AB5F-4637-47A6-94AB-27DA7BA74653}" srcOrd="1" destOrd="0" presId="urn:microsoft.com/office/officeart/2005/8/layout/vList3"/>
    <dgm:cxn modelId="{B3A148AC-F364-402F-8095-40B170FB6CA0}" type="presParOf" srcId="{509BC624-70EB-41D7-A7B6-02A44ED79750}" destId="{340A6DF1-97F4-4D9A-9FBA-D45725F9D7C1}" srcOrd="7" destOrd="0" presId="urn:microsoft.com/office/officeart/2005/8/layout/vList3"/>
    <dgm:cxn modelId="{412A3664-ECD0-4FA9-963D-3236682B8C77}" type="presParOf" srcId="{509BC624-70EB-41D7-A7B6-02A44ED79750}" destId="{72A16374-80EA-4A57-999B-0EB986EF9A62}" srcOrd="8" destOrd="0" presId="urn:microsoft.com/office/officeart/2005/8/layout/vList3"/>
    <dgm:cxn modelId="{96BD3856-4A7A-48E6-8FC4-009511BF2987}" type="presParOf" srcId="{72A16374-80EA-4A57-999B-0EB986EF9A62}" destId="{967FF197-902E-400D-9EE5-CB9C7B9FB746}" srcOrd="0" destOrd="0" presId="urn:microsoft.com/office/officeart/2005/8/layout/vList3"/>
    <dgm:cxn modelId="{C7E9CDD1-C0F7-40E4-A1DE-AE1AC74E8898}" type="presParOf" srcId="{72A16374-80EA-4A57-999B-0EB986EF9A62}" destId="{7A2B98F9-B08E-42D7-9520-E683CBFA3BD1}"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473754-D390-4F7F-B9D7-E3A95EDCEED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CA"/>
        </a:p>
      </dgm:t>
    </dgm:pt>
    <dgm:pt modelId="{679BC8C6-17E0-44D2-B5CE-EE6A03EFD88F}">
      <dgm:prSet custT="1"/>
      <dgm:spPr/>
      <dgm:t>
        <a:bodyPr/>
        <a:lstStyle/>
        <a:p>
          <a:r>
            <a:rPr lang="en-CA" sz="1400" b="1" dirty="0">
              <a:solidFill>
                <a:schemeClr val="bg1"/>
              </a:solidFill>
              <a:latin typeface="Calibri" panose="020F0502020204030204" pitchFamily="34" charset="0"/>
              <a:cs typeface="Calibri" panose="020F0502020204030204" pitchFamily="34" charset="0"/>
            </a:rPr>
            <a:t>Vary the assignment topics</a:t>
          </a:r>
        </a:p>
        <a:p>
          <a:endParaRPr lang="fr-CA" sz="1200" dirty="0"/>
        </a:p>
      </dgm:t>
    </dgm:pt>
    <dgm:pt modelId="{D2EF8E5A-F814-4552-939B-D250DB684EE7}" type="parTrans" cxnId="{3CB5B240-CFC1-4135-AFE0-3E8032A3CDD3}">
      <dgm:prSet/>
      <dgm:spPr/>
      <dgm:t>
        <a:bodyPr/>
        <a:lstStyle/>
        <a:p>
          <a:endParaRPr lang="fr-CA" sz="1200"/>
        </a:p>
      </dgm:t>
    </dgm:pt>
    <dgm:pt modelId="{3E696975-08DC-46A7-8962-80632968E552}" type="sibTrans" cxnId="{3CB5B240-CFC1-4135-AFE0-3E8032A3CDD3}">
      <dgm:prSet/>
      <dgm:spPr/>
      <dgm:t>
        <a:bodyPr/>
        <a:lstStyle/>
        <a:p>
          <a:endParaRPr lang="fr-CA" sz="1200"/>
        </a:p>
      </dgm:t>
    </dgm:pt>
    <dgm:pt modelId="{8151D9C5-DBC2-4262-B4B2-DA6801F59318}">
      <dgm:prSet custT="1"/>
      <dgm:spPr/>
      <dgm:t>
        <a:bodyPr/>
        <a:lstStyle/>
        <a:p>
          <a:r>
            <a:rPr lang="en-CA" sz="1400" b="1" dirty="0">
              <a:solidFill>
                <a:schemeClr val="bg1"/>
              </a:solidFill>
              <a:latin typeface="Calibri" panose="020F0502020204030204" pitchFamily="34" charset="0"/>
              <a:cs typeface="Calibri" panose="020F0502020204030204" pitchFamily="34" charset="0"/>
            </a:rPr>
            <a:t>Require self-</a:t>
          </a:r>
        </a:p>
        <a:p>
          <a:r>
            <a:rPr lang="en-CA" sz="1400" b="1" dirty="0">
              <a:solidFill>
                <a:schemeClr val="bg1"/>
              </a:solidFill>
              <a:latin typeface="Calibri" panose="020F0502020204030204" pitchFamily="34" charset="0"/>
              <a:cs typeface="Calibri" panose="020F0502020204030204" pitchFamily="34" charset="0"/>
            </a:rPr>
            <a:t>reflection</a:t>
          </a:r>
          <a:endParaRPr lang="fr-CA" sz="1400" dirty="0">
            <a:solidFill>
              <a:schemeClr val="bg1"/>
            </a:solidFill>
            <a:latin typeface="Calibri" panose="020F0502020204030204" pitchFamily="34" charset="0"/>
            <a:cs typeface="Calibri" panose="020F0502020204030204" pitchFamily="34" charset="0"/>
          </a:endParaRPr>
        </a:p>
      </dgm:t>
    </dgm:pt>
    <dgm:pt modelId="{7E2347F6-1918-4608-B7F6-C1A52B265E73}" type="parTrans" cxnId="{06BA608B-6BC0-4F11-9F91-C182DE5D8211}">
      <dgm:prSet/>
      <dgm:spPr/>
      <dgm:t>
        <a:bodyPr/>
        <a:lstStyle/>
        <a:p>
          <a:endParaRPr lang="fr-CA" sz="1200"/>
        </a:p>
      </dgm:t>
    </dgm:pt>
    <dgm:pt modelId="{014A8D74-2B5C-46CF-8532-42EC6556125F}" type="sibTrans" cxnId="{06BA608B-6BC0-4F11-9F91-C182DE5D8211}">
      <dgm:prSet/>
      <dgm:spPr/>
      <dgm:t>
        <a:bodyPr/>
        <a:lstStyle/>
        <a:p>
          <a:endParaRPr lang="fr-CA" sz="1200"/>
        </a:p>
      </dgm:t>
    </dgm:pt>
    <dgm:pt modelId="{6D633F6C-1456-4B71-9BB5-EA7029CD77F1}">
      <dgm:prSet custT="1"/>
      <dgm:spPr/>
      <dgm:t>
        <a:bodyPr/>
        <a:lstStyle/>
        <a:p>
          <a:pPr>
            <a:lnSpc>
              <a:spcPct val="80000"/>
            </a:lnSpc>
          </a:pPr>
          <a:r>
            <a:rPr lang="en-CA" sz="1400" b="1" dirty="0">
              <a:latin typeface="Calibri" panose="020F0502020204030204" pitchFamily="34" charset="0"/>
              <a:cs typeface="Calibri" panose="020F0502020204030204" pitchFamily="34" charset="0"/>
            </a:rPr>
            <a:t>Require an oral presentation in which the student  explains their route,  their results, and their reflections </a:t>
          </a:r>
        </a:p>
      </dgm:t>
    </dgm:pt>
    <dgm:pt modelId="{5FA0BF06-72C8-4E5E-A473-AA02D7513B7C}" type="parTrans" cxnId="{936C24F1-AA4B-4D5B-BFCA-30E38EFCF7B2}">
      <dgm:prSet/>
      <dgm:spPr/>
      <dgm:t>
        <a:bodyPr/>
        <a:lstStyle/>
        <a:p>
          <a:endParaRPr lang="fr-CA" sz="1200"/>
        </a:p>
      </dgm:t>
    </dgm:pt>
    <dgm:pt modelId="{04E9ED60-C4AF-45EB-853A-595BE2BE535F}" type="sibTrans" cxnId="{936C24F1-AA4B-4D5B-BFCA-30E38EFCF7B2}">
      <dgm:prSet/>
      <dgm:spPr/>
      <dgm:t>
        <a:bodyPr/>
        <a:lstStyle/>
        <a:p>
          <a:endParaRPr lang="fr-CA" sz="1200"/>
        </a:p>
      </dgm:t>
    </dgm:pt>
    <dgm:pt modelId="{AF408BE3-0A6C-4D82-B24F-1B324FE6A89B}">
      <dgm:prSet custT="1"/>
      <dgm:spPr/>
      <dgm:t>
        <a:bodyPr/>
        <a:lstStyle/>
        <a:p>
          <a:pPr>
            <a:lnSpc>
              <a:spcPct val="100000"/>
            </a:lnSpc>
            <a:spcAft>
              <a:spcPts val="600"/>
            </a:spcAft>
          </a:pPr>
          <a:r>
            <a:rPr lang="en-CA" sz="1400" b="1" dirty="0">
              <a:solidFill>
                <a:schemeClr val="bg1"/>
              </a:solidFill>
              <a:latin typeface="Calibri" panose="020F0502020204030204" pitchFamily="34" charset="0"/>
              <a:cs typeface="Calibri" panose="020F0502020204030204" pitchFamily="34" charset="0"/>
            </a:rPr>
            <a:t>Require an annotated bibliography of </a:t>
          </a:r>
        </a:p>
        <a:p>
          <a:pPr>
            <a:lnSpc>
              <a:spcPct val="100000"/>
            </a:lnSpc>
            <a:spcAft>
              <a:spcPts val="600"/>
            </a:spcAft>
          </a:pPr>
          <a:r>
            <a:rPr lang="en-CA" sz="1400" b="1" dirty="0">
              <a:solidFill>
                <a:schemeClr val="bg1"/>
              </a:solidFill>
              <a:latin typeface="Calibri" panose="020F0502020204030204" pitchFamily="34" charset="0"/>
              <a:cs typeface="Calibri" panose="020F0502020204030204" pitchFamily="34" charset="0"/>
            </a:rPr>
            <a:t>cited texts  </a:t>
          </a:r>
          <a:endParaRPr lang="fr-CA" sz="1400" b="1" dirty="0">
            <a:solidFill>
              <a:schemeClr val="bg1"/>
            </a:solidFill>
            <a:latin typeface="Calibri" panose="020F0502020204030204" pitchFamily="34" charset="0"/>
            <a:cs typeface="Calibri" panose="020F0502020204030204" pitchFamily="34" charset="0"/>
          </a:endParaRPr>
        </a:p>
      </dgm:t>
    </dgm:pt>
    <dgm:pt modelId="{FB1C80E4-1654-4B9C-818C-FD85BC249065}" type="parTrans" cxnId="{64ABEA73-A083-4CC7-8F7E-F26F1012F650}">
      <dgm:prSet/>
      <dgm:spPr/>
      <dgm:t>
        <a:bodyPr/>
        <a:lstStyle/>
        <a:p>
          <a:endParaRPr lang="fr-CA" sz="1200"/>
        </a:p>
      </dgm:t>
    </dgm:pt>
    <dgm:pt modelId="{351281AD-C641-4110-A6EC-6F432FA6E764}" type="sibTrans" cxnId="{64ABEA73-A083-4CC7-8F7E-F26F1012F650}">
      <dgm:prSet/>
      <dgm:spPr/>
      <dgm:t>
        <a:bodyPr/>
        <a:lstStyle/>
        <a:p>
          <a:endParaRPr lang="fr-CA" sz="1200"/>
        </a:p>
      </dgm:t>
    </dgm:pt>
    <dgm:pt modelId="{50A6997A-0B26-47DB-9A14-68A3A3736CFD}">
      <dgm:prSet custT="1"/>
      <dgm:spPr/>
      <dgm:t>
        <a:bodyPr/>
        <a:lstStyle/>
        <a:p>
          <a:r>
            <a:rPr lang="en-CA" sz="1400" b="1" dirty="0">
              <a:solidFill>
                <a:schemeClr val="bg1"/>
              </a:solidFill>
              <a:latin typeface="Calibri" panose="020F0502020204030204" pitchFamily="34" charset="0"/>
              <a:cs typeface="Calibri" panose="020F0502020204030204" pitchFamily="34" charset="0"/>
            </a:rPr>
            <a:t>Require a signed academic integrity contract</a:t>
          </a:r>
          <a:endParaRPr lang="fr-CA" sz="1400" dirty="0">
            <a:solidFill>
              <a:schemeClr val="bg1"/>
            </a:solidFill>
            <a:latin typeface="Calibri" panose="020F0502020204030204" pitchFamily="34" charset="0"/>
            <a:cs typeface="Calibri" panose="020F0502020204030204" pitchFamily="34" charset="0"/>
          </a:endParaRPr>
        </a:p>
      </dgm:t>
    </dgm:pt>
    <dgm:pt modelId="{19B81A68-C278-4A6A-87F3-3A3F87146C16}" type="parTrans" cxnId="{BB957822-2FDE-498C-83C2-335FFE5BF319}">
      <dgm:prSet/>
      <dgm:spPr/>
      <dgm:t>
        <a:bodyPr/>
        <a:lstStyle/>
        <a:p>
          <a:endParaRPr lang="fr-CA" sz="1200"/>
        </a:p>
      </dgm:t>
    </dgm:pt>
    <dgm:pt modelId="{A6590B9B-F574-4259-92AB-431A2963680F}" type="sibTrans" cxnId="{BB957822-2FDE-498C-83C2-335FFE5BF319}">
      <dgm:prSet/>
      <dgm:spPr/>
      <dgm:t>
        <a:bodyPr/>
        <a:lstStyle/>
        <a:p>
          <a:endParaRPr lang="fr-CA" sz="1200"/>
        </a:p>
      </dgm:t>
    </dgm:pt>
    <dgm:pt modelId="{A82D2212-F2C4-40B7-915E-E7C540AE7423}">
      <dgm:prSet custT="1"/>
      <dgm:spPr/>
      <dgm:t>
        <a:bodyPr/>
        <a:lstStyle/>
        <a:p>
          <a:pPr>
            <a:lnSpc>
              <a:spcPct val="100000"/>
            </a:lnSpc>
            <a:spcAft>
              <a:spcPts val="600"/>
            </a:spcAft>
          </a:pPr>
          <a:r>
            <a:rPr lang="en-CA" sz="1400" b="1" dirty="0">
              <a:latin typeface="Calibri" panose="020F0502020204030204" pitchFamily="34" charset="0"/>
              <a:cs typeface="Calibri" panose="020F0502020204030204" pitchFamily="34" charset="0"/>
            </a:rPr>
            <a:t>Write clear instructions, provide criteria and an evaluation grid, and provide examples that illustrate what the product could look like</a:t>
          </a:r>
          <a:endParaRPr lang="fr-CA" sz="1400" dirty="0">
            <a:latin typeface="Calibri" panose="020F0502020204030204" pitchFamily="34" charset="0"/>
            <a:cs typeface="Calibri" panose="020F0502020204030204" pitchFamily="34" charset="0"/>
          </a:endParaRPr>
        </a:p>
      </dgm:t>
    </dgm:pt>
    <dgm:pt modelId="{7B707ED4-EC1A-435B-A58F-7D2592859304}" type="parTrans" cxnId="{105D39A4-3AC0-4476-BC34-AC736C2EDA23}">
      <dgm:prSet/>
      <dgm:spPr/>
      <dgm:t>
        <a:bodyPr/>
        <a:lstStyle/>
        <a:p>
          <a:endParaRPr lang="fr-CA" sz="1200"/>
        </a:p>
      </dgm:t>
    </dgm:pt>
    <dgm:pt modelId="{69B91DC2-7EF1-4BE4-A608-C68CF79CD076}" type="sibTrans" cxnId="{105D39A4-3AC0-4476-BC34-AC736C2EDA23}">
      <dgm:prSet/>
      <dgm:spPr/>
      <dgm:t>
        <a:bodyPr/>
        <a:lstStyle/>
        <a:p>
          <a:endParaRPr lang="fr-CA" sz="1200"/>
        </a:p>
      </dgm:t>
    </dgm:pt>
    <dgm:pt modelId="{909B13FE-6FD4-4F2C-9805-FBE7B9006688}">
      <dgm:prSet custT="1"/>
      <dgm:spPr/>
      <dgm:t>
        <a:bodyPr/>
        <a:lstStyle/>
        <a:p>
          <a:r>
            <a:rPr lang="en-CA" sz="1400" b="1" dirty="0">
              <a:solidFill>
                <a:schemeClr val="bg1"/>
              </a:solidFill>
              <a:latin typeface="Calibri" panose="020F0502020204030204" pitchFamily="34" charset="0"/>
              <a:cs typeface="Calibri" panose="020F0502020204030204" pitchFamily="34" charset="0"/>
            </a:rPr>
            <a:t>Evaluate source referencing (much as you evaluate for written expression or organization</a:t>
          </a:r>
          <a:r>
            <a:rPr lang="en-CA" sz="1200" b="1" dirty="0">
              <a:solidFill>
                <a:schemeClr val="bg1"/>
              </a:solidFill>
            </a:rPr>
            <a:t>) </a:t>
          </a:r>
          <a:endParaRPr lang="fr-CA" sz="1200" dirty="0">
            <a:solidFill>
              <a:schemeClr val="bg1"/>
            </a:solidFill>
          </a:endParaRPr>
        </a:p>
      </dgm:t>
    </dgm:pt>
    <dgm:pt modelId="{96CFFF5D-6136-42EE-B80D-FB1A35328137}" type="parTrans" cxnId="{13A37449-0495-48C6-A587-C9E83156B015}">
      <dgm:prSet/>
      <dgm:spPr/>
      <dgm:t>
        <a:bodyPr/>
        <a:lstStyle/>
        <a:p>
          <a:endParaRPr lang="fr-CA" sz="1200"/>
        </a:p>
      </dgm:t>
    </dgm:pt>
    <dgm:pt modelId="{5E0C93CA-09E1-426D-982B-A2FC052B9036}" type="sibTrans" cxnId="{13A37449-0495-48C6-A587-C9E83156B015}">
      <dgm:prSet/>
      <dgm:spPr/>
      <dgm:t>
        <a:bodyPr/>
        <a:lstStyle/>
        <a:p>
          <a:endParaRPr lang="fr-CA" sz="1200"/>
        </a:p>
      </dgm:t>
    </dgm:pt>
    <dgm:pt modelId="{2C9C243B-2706-4756-AC2A-16D6AB129370}">
      <dgm:prSet custT="1"/>
      <dgm:spPr/>
      <dgm:t>
        <a:bodyPr/>
        <a:lstStyle/>
        <a:p>
          <a:r>
            <a:rPr lang="en-CA" sz="1400" b="1" dirty="0">
              <a:solidFill>
                <a:schemeClr val="bg1"/>
              </a:solidFill>
              <a:latin typeface="Calibri" panose="020F0502020204030204" pitchFamily="34" charset="0"/>
              <a:cs typeface="Calibri" panose="020F0502020204030204" pitchFamily="34" charset="0"/>
            </a:rPr>
            <a:t>Require that work be submitted in digital form when appropriate for easier verification of  sources and citations (or lack thereof).</a:t>
          </a:r>
          <a:endParaRPr lang="fr-CA" sz="1400" dirty="0">
            <a:solidFill>
              <a:schemeClr val="bg1"/>
            </a:solidFill>
            <a:latin typeface="Calibri" panose="020F0502020204030204" pitchFamily="34" charset="0"/>
            <a:cs typeface="Calibri" panose="020F0502020204030204" pitchFamily="34" charset="0"/>
          </a:endParaRPr>
        </a:p>
      </dgm:t>
    </dgm:pt>
    <dgm:pt modelId="{B684C299-252B-4253-BDAD-017B9F0FE5B4}" type="parTrans" cxnId="{8FB2FC12-362D-4AFC-8B96-EFD9A1168CD5}">
      <dgm:prSet/>
      <dgm:spPr/>
      <dgm:t>
        <a:bodyPr/>
        <a:lstStyle/>
        <a:p>
          <a:endParaRPr lang="fr-CA" sz="1200"/>
        </a:p>
      </dgm:t>
    </dgm:pt>
    <dgm:pt modelId="{FDE598CE-2F85-4591-A465-CCF231A653D7}" type="sibTrans" cxnId="{8FB2FC12-362D-4AFC-8B96-EFD9A1168CD5}">
      <dgm:prSet/>
      <dgm:spPr/>
      <dgm:t>
        <a:bodyPr/>
        <a:lstStyle/>
        <a:p>
          <a:endParaRPr lang="fr-CA" sz="1200"/>
        </a:p>
      </dgm:t>
    </dgm:pt>
    <dgm:pt modelId="{B583073B-11B2-4BF7-B07D-83378D1B62E6}">
      <dgm:prSet custT="1"/>
      <dgm:spPr/>
      <dgm:t>
        <a:bodyPr/>
        <a:lstStyle/>
        <a:p>
          <a:r>
            <a:rPr lang="en-CA" sz="1400" b="1" dirty="0">
              <a:latin typeface="Calibri" panose="020F0502020204030204" pitchFamily="34" charset="0"/>
              <a:cs typeface="Calibri" panose="020F0502020204030204" pitchFamily="34" charset="0"/>
            </a:rPr>
            <a:t>Inform students that you </a:t>
          </a:r>
        </a:p>
        <a:p>
          <a:r>
            <a:rPr lang="en-CA" sz="1400" b="1" dirty="0">
              <a:latin typeface="Calibri" panose="020F0502020204030204" pitchFamily="34" charset="0"/>
              <a:cs typeface="Calibri" panose="020F0502020204030204" pitchFamily="34" charset="0"/>
            </a:rPr>
            <a:t>use plagiarism detection</a:t>
          </a:r>
        </a:p>
        <a:p>
          <a:r>
            <a:rPr lang="en-CA" sz="1400" b="1" dirty="0">
              <a:latin typeface="Calibri" panose="020F0502020204030204" pitchFamily="34" charset="0"/>
              <a:cs typeface="Calibri" panose="020F0502020204030204" pitchFamily="34" charset="0"/>
            </a:rPr>
            <a:t> software (and use it!)</a:t>
          </a:r>
          <a:endParaRPr lang="fr-CA" sz="1400" dirty="0">
            <a:latin typeface="Calibri" panose="020F0502020204030204" pitchFamily="34" charset="0"/>
            <a:cs typeface="Calibri" panose="020F0502020204030204" pitchFamily="34" charset="0"/>
          </a:endParaRPr>
        </a:p>
      </dgm:t>
    </dgm:pt>
    <dgm:pt modelId="{811EC9B5-81C7-4EB1-8541-491DB0C19DDE}" type="parTrans" cxnId="{9A134FC8-431E-4742-98C1-EA2B1AE68703}">
      <dgm:prSet/>
      <dgm:spPr/>
      <dgm:t>
        <a:bodyPr/>
        <a:lstStyle/>
        <a:p>
          <a:endParaRPr lang="fr-CA" sz="1200"/>
        </a:p>
      </dgm:t>
    </dgm:pt>
    <dgm:pt modelId="{11446EB2-9F90-40FB-97B1-FE146936E72C}" type="sibTrans" cxnId="{9A134FC8-431E-4742-98C1-EA2B1AE68703}">
      <dgm:prSet/>
      <dgm:spPr/>
      <dgm:t>
        <a:bodyPr/>
        <a:lstStyle/>
        <a:p>
          <a:endParaRPr lang="fr-CA" sz="1200"/>
        </a:p>
      </dgm:t>
    </dgm:pt>
    <dgm:pt modelId="{91A5EEB2-2A89-472D-880F-B1311F60C9F7}">
      <dgm:prSet custT="1"/>
      <dgm:spPr/>
      <dgm:t>
        <a:bodyPr/>
        <a:lstStyle/>
        <a:p>
          <a:r>
            <a:rPr lang="en-CA" sz="1400" b="1" dirty="0">
              <a:solidFill>
                <a:schemeClr val="bg1"/>
              </a:solidFill>
              <a:latin typeface="Calibri" panose="020F0502020204030204" pitchFamily="34" charset="0"/>
              <a:cs typeface="Calibri" panose="020F0502020204030204" pitchFamily="34" charset="0"/>
            </a:rPr>
            <a:t>Ask your college library to give a student workshop on quoting sources, writing a bibliography, or on the use of reference management software, such as </a:t>
          </a:r>
          <a:r>
            <a:rPr lang="en-CA" sz="1400" b="1" i="0" dirty="0">
              <a:solidFill>
                <a:schemeClr val="bg1"/>
              </a:solidFill>
              <a:latin typeface="Calibri" panose="020F0502020204030204" pitchFamily="34" charset="0"/>
              <a:cs typeface="Calibri" panose="020F0502020204030204" pitchFamily="34" charset="0"/>
            </a:rPr>
            <a:t>Zotero.</a:t>
          </a:r>
          <a:endParaRPr lang="fr-CA" sz="1400" i="0" dirty="0">
            <a:solidFill>
              <a:schemeClr val="bg1"/>
            </a:solidFill>
            <a:latin typeface="Calibri" panose="020F0502020204030204" pitchFamily="34" charset="0"/>
            <a:cs typeface="Calibri" panose="020F0502020204030204" pitchFamily="34" charset="0"/>
          </a:endParaRPr>
        </a:p>
      </dgm:t>
    </dgm:pt>
    <dgm:pt modelId="{BDB8F799-CD90-4206-8E88-3D5AE6587B2D}" type="parTrans" cxnId="{1C879328-8FCF-4A72-A7E7-3CEBE3AA3AB4}">
      <dgm:prSet/>
      <dgm:spPr/>
      <dgm:t>
        <a:bodyPr/>
        <a:lstStyle/>
        <a:p>
          <a:endParaRPr lang="fr-CA" sz="1200"/>
        </a:p>
      </dgm:t>
    </dgm:pt>
    <dgm:pt modelId="{EEF21DB7-E2D6-4CAF-9E26-28ED875AAD2D}" type="sibTrans" cxnId="{1C879328-8FCF-4A72-A7E7-3CEBE3AA3AB4}">
      <dgm:prSet/>
      <dgm:spPr/>
      <dgm:t>
        <a:bodyPr/>
        <a:lstStyle/>
        <a:p>
          <a:endParaRPr lang="fr-CA" sz="1200"/>
        </a:p>
      </dgm:t>
    </dgm:pt>
    <dgm:pt modelId="{0852816F-5DC4-4ACC-9B0E-67792DBEF89E}" type="pres">
      <dgm:prSet presAssocID="{44473754-D390-4F7F-B9D7-E3A95EDCEEDD}" presName="diagram" presStyleCnt="0">
        <dgm:presLayoutVars>
          <dgm:dir/>
          <dgm:resizeHandles val="exact"/>
        </dgm:presLayoutVars>
      </dgm:prSet>
      <dgm:spPr/>
    </dgm:pt>
    <dgm:pt modelId="{663FA7EE-F989-424A-B4A7-F91C26972941}" type="pres">
      <dgm:prSet presAssocID="{679BC8C6-17E0-44D2-B5CE-EE6A03EFD88F}" presName="node" presStyleLbl="node1" presStyleIdx="0" presStyleCnt="10">
        <dgm:presLayoutVars>
          <dgm:bulletEnabled val="1"/>
        </dgm:presLayoutVars>
      </dgm:prSet>
      <dgm:spPr/>
    </dgm:pt>
    <dgm:pt modelId="{BC9C3FB5-DB19-4735-8213-BC9E4F5E224C}" type="pres">
      <dgm:prSet presAssocID="{3E696975-08DC-46A7-8962-80632968E552}" presName="sibTrans" presStyleCnt="0"/>
      <dgm:spPr/>
    </dgm:pt>
    <dgm:pt modelId="{AFDED13B-F0F4-479D-A0A2-D7A6D58536B0}" type="pres">
      <dgm:prSet presAssocID="{8151D9C5-DBC2-4262-B4B2-DA6801F59318}" presName="node" presStyleLbl="node1" presStyleIdx="1" presStyleCnt="10">
        <dgm:presLayoutVars>
          <dgm:bulletEnabled val="1"/>
        </dgm:presLayoutVars>
      </dgm:prSet>
      <dgm:spPr/>
    </dgm:pt>
    <dgm:pt modelId="{9FB99902-41BD-45F9-BBFF-DA258AF8DE1D}" type="pres">
      <dgm:prSet presAssocID="{014A8D74-2B5C-46CF-8532-42EC6556125F}" presName="sibTrans" presStyleCnt="0"/>
      <dgm:spPr/>
    </dgm:pt>
    <dgm:pt modelId="{69DC7623-6B9C-4632-A6ED-CB0C5F5FECC1}" type="pres">
      <dgm:prSet presAssocID="{6D633F6C-1456-4B71-9BB5-EA7029CD77F1}" presName="node" presStyleLbl="node1" presStyleIdx="2" presStyleCnt="10">
        <dgm:presLayoutVars>
          <dgm:bulletEnabled val="1"/>
        </dgm:presLayoutVars>
      </dgm:prSet>
      <dgm:spPr/>
    </dgm:pt>
    <dgm:pt modelId="{AD1CB448-79F6-491C-A198-76F47C0359CB}" type="pres">
      <dgm:prSet presAssocID="{04E9ED60-C4AF-45EB-853A-595BE2BE535F}" presName="sibTrans" presStyleCnt="0"/>
      <dgm:spPr/>
    </dgm:pt>
    <dgm:pt modelId="{C128F87A-B23E-44BE-A016-DC10D6B9DD53}" type="pres">
      <dgm:prSet presAssocID="{AF408BE3-0A6C-4D82-B24F-1B324FE6A89B}" presName="node" presStyleLbl="node1" presStyleIdx="3" presStyleCnt="10">
        <dgm:presLayoutVars>
          <dgm:bulletEnabled val="1"/>
        </dgm:presLayoutVars>
      </dgm:prSet>
      <dgm:spPr/>
    </dgm:pt>
    <dgm:pt modelId="{0E654141-FAE9-4E58-A734-86544876526E}" type="pres">
      <dgm:prSet presAssocID="{351281AD-C641-4110-A6EC-6F432FA6E764}" presName="sibTrans" presStyleCnt="0"/>
      <dgm:spPr/>
    </dgm:pt>
    <dgm:pt modelId="{AD81FBEE-E3F3-47A3-9318-954ED2DBCB25}" type="pres">
      <dgm:prSet presAssocID="{50A6997A-0B26-47DB-9A14-68A3A3736CFD}" presName="node" presStyleLbl="node1" presStyleIdx="4" presStyleCnt="10">
        <dgm:presLayoutVars>
          <dgm:bulletEnabled val="1"/>
        </dgm:presLayoutVars>
      </dgm:prSet>
      <dgm:spPr/>
    </dgm:pt>
    <dgm:pt modelId="{B6FF296F-9170-4D1D-B360-7718281F1EDE}" type="pres">
      <dgm:prSet presAssocID="{A6590B9B-F574-4259-92AB-431A2963680F}" presName="sibTrans" presStyleCnt="0"/>
      <dgm:spPr/>
    </dgm:pt>
    <dgm:pt modelId="{E6F07F77-D68B-4852-98E5-45FF7374FFFD}" type="pres">
      <dgm:prSet presAssocID="{A82D2212-F2C4-40B7-915E-E7C540AE7423}" presName="node" presStyleLbl="node1" presStyleIdx="5" presStyleCnt="10">
        <dgm:presLayoutVars>
          <dgm:bulletEnabled val="1"/>
        </dgm:presLayoutVars>
      </dgm:prSet>
      <dgm:spPr/>
    </dgm:pt>
    <dgm:pt modelId="{A6E5DF0D-2493-4624-B78D-CB429E9178B6}" type="pres">
      <dgm:prSet presAssocID="{69B91DC2-7EF1-4BE4-A608-C68CF79CD076}" presName="sibTrans" presStyleCnt="0"/>
      <dgm:spPr/>
    </dgm:pt>
    <dgm:pt modelId="{D1232151-1887-472A-9FBF-7F0504571DFA}" type="pres">
      <dgm:prSet presAssocID="{909B13FE-6FD4-4F2C-9805-FBE7B9006688}" presName="node" presStyleLbl="node1" presStyleIdx="6" presStyleCnt="10">
        <dgm:presLayoutVars>
          <dgm:bulletEnabled val="1"/>
        </dgm:presLayoutVars>
      </dgm:prSet>
      <dgm:spPr/>
    </dgm:pt>
    <dgm:pt modelId="{5A7FBE4C-C252-4949-B6D3-76706A2C1A78}" type="pres">
      <dgm:prSet presAssocID="{5E0C93CA-09E1-426D-982B-A2FC052B9036}" presName="sibTrans" presStyleCnt="0"/>
      <dgm:spPr/>
    </dgm:pt>
    <dgm:pt modelId="{9024E88E-9FB0-4219-9CB4-DB419BF69B34}" type="pres">
      <dgm:prSet presAssocID="{2C9C243B-2706-4756-AC2A-16D6AB129370}" presName="node" presStyleLbl="node1" presStyleIdx="7" presStyleCnt="10">
        <dgm:presLayoutVars>
          <dgm:bulletEnabled val="1"/>
        </dgm:presLayoutVars>
      </dgm:prSet>
      <dgm:spPr/>
    </dgm:pt>
    <dgm:pt modelId="{1060E6A3-CFAE-46FE-8A77-A94A51C06099}" type="pres">
      <dgm:prSet presAssocID="{FDE598CE-2F85-4591-A465-CCF231A653D7}" presName="sibTrans" presStyleCnt="0"/>
      <dgm:spPr/>
    </dgm:pt>
    <dgm:pt modelId="{06156EB4-3DC4-48BB-AACE-367147FB8D4A}" type="pres">
      <dgm:prSet presAssocID="{B583073B-11B2-4BF7-B07D-83378D1B62E6}" presName="node" presStyleLbl="node1" presStyleIdx="8" presStyleCnt="10">
        <dgm:presLayoutVars>
          <dgm:bulletEnabled val="1"/>
        </dgm:presLayoutVars>
      </dgm:prSet>
      <dgm:spPr/>
    </dgm:pt>
    <dgm:pt modelId="{7291CEA5-B527-4884-A134-EA3BA9D08FE1}" type="pres">
      <dgm:prSet presAssocID="{11446EB2-9F90-40FB-97B1-FE146936E72C}" presName="sibTrans" presStyleCnt="0"/>
      <dgm:spPr/>
    </dgm:pt>
    <dgm:pt modelId="{5EB3A1DB-AE5E-42D0-B7E8-2B2005674BFC}" type="pres">
      <dgm:prSet presAssocID="{91A5EEB2-2A89-472D-880F-B1311F60C9F7}" presName="node" presStyleLbl="node1" presStyleIdx="9" presStyleCnt="10" custScaleX="100912" custScaleY="117323">
        <dgm:presLayoutVars>
          <dgm:bulletEnabled val="1"/>
        </dgm:presLayoutVars>
      </dgm:prSet>
      <dgm:spPr/>
    </dgm:pt>
  </dgm:ptLst>
  <dgm:cxnLst>
    <dgm:cxn modelId="{085C6F08-87A3-4B02-AC14-1ED556E7E5DD}" type="presOf" srcId="{2C9C243B-2706-4756-AC2A-16D6AB129370}" destId="{9024E88E-9FB0-4219-9CB4-DB419BF69B34}" srcOrd="0" destOrd="0" presId="urn:microsoft.com/office/officeart/2005/8/layout/default"/>
    <dgm:cxn modelId="{8FB2FC12-362D-4AFC-8B96-EFD9A1168CD5}" srcId="{44473754-D390-4F7F-B9D7-E3A95EDCEEDD}" destId="{2C9C243B-2706-4756-AC2A-16D6AB129370}" srcOrd="7" destOrd="0" parTransId="{B684C299-252B-4253-BDAD-017B9F0FE5B4}" sibTransId="{FDE598CE-2F85-4591-A465-CCF231A653D7}"/>
    <dgm:cxn modelId="{BB957822-2FDE-498C-83C2-335FFE5BF319}" srcId="{44473754-D390-4F7F-B9D7-E3A95EDCEEDD}" destId="{50A6997A-0B26-47DB-9A14-68A3A3736CFD}" srcOrd="4" destOrd="0" parTransId="{19B81A68-C278-4A6A-87F3-3A3F87146C16}" sibTransId="{A6590B9B-F574-4259-92AB-431A2963680F}"/>
    <dgm:cxn modelId="{1C879328-8FCF-4A72-A7E7-3CEBE3AA3AB4}" srcId="{44473754-D390-4F7F-B9D7-E3A95EDCEEDD}" destId="{91A5EEB2-2A89-472D-880F-B1311F60C9F7}" srcOrd="9" destOrd="0" parTransId="{BDB8F799-CD90-4206-8E88-3D5AE6587B2D}" sibTransId="{EEF21DB7-E2D6-4CAF-9E26-28ED875AAD2D}"/>
    <dgm:cxn modelId="{3CB5B240-CFC1-4135-AFE0-3E8032A3CDD3}" srcId="{44473754-D390-4F7F-B9D7-E3A95EDCEEDD}" destId="{679BC8C6-17E0-44D2-B5CE-EE6A03EFD88F}" srcOrd="0" destOrd="0" parTransId="{D2EF8E5A-F814-4552-939B-D250DB684EE7}" sibTransId="{3E696975-08DC-46A7-8962-80632968E552}"/>
    <dgm:cxn modelId="{FB78805C-7B9B-45F1-9572-BCE7F57D88C5}" type="presOf" srcId="{50A6997A-0B26-47DB-9A14-68A3A3736CFD}" destId="{AD81FBEE-E3F3-47A3-9318-954ED2DBCB25}" srcOrd="0" destOrd="0" presId="urn:microsoft.com/office/officeart/2005/8/layout/default"/>
    <dgm:cxn modelId="{50127D41-7CBB-41C8-BA32-A43549AA75C8}" type="presOf" srcId="{44473754-D390-4F7F-B9D7-E3A95EDCEEDD}" destId="{0852816F-5DC4-4ACC-9B0E-67792DBEF89E}" srcOrd="0" destOrd="0" presId="urn:microsoft.com/office/officeart/2005/8/layout/default"/>
    <dgm:cxn modelId="{13A37449-0495-48C6-A587-C9E83156B015}" srcId="{44473754-D390-4F7F-B9D7-E3A95EDCEEDD}" destId="{909B13FE-6FD4-4F2C-9805-FBE7B9006688}" srcOrd="6" destOrd="0" parTransId="{96CFFF5D-6136-42EE-B80D-FB1A35328137}" sibTransId="{5E0C93CA-09E1-426D-982B-A2FC052B9036}"/>
    <dgm:cxn modelId="{64ABEA73-A083-4CC7-8F7E-F26F1012F650}" srcId="{44473754-D390-4F7F-B9D7-E3A95EDCEEDD}" destId="{AF408BE3-0A6C-4D82-B24F-1B324FE6A89B}" srcOrd="3" destOrd="0" parTransId="{FB1C80E4-1654-4B9C-818C-FD85BC249065}" sibTransId="{351281AD-C641-4110-A6EC-6F432FA6E764}"/>
    <dgm:cxn modelId="{C0021B74-6AD9-4DBC-B30D-B7FA787A9C8A}" type="presOf" srcId="{6D633F6C-1456-4B71-9BB5-EA7029CD77F1}" destId="{69DC7623-6B9C-4632-A6ED-CB0C5F5FECC1}" srcOrd="0" destOrd="0" presId="urn:microsoft.com/office/officeart/2005/8/layout/default"/>
    <dgm:cxn modelId="{06BA608B-6BC0-4F11-9F91-C182DE5D8211}" srcId="{44473754-D390-4F7F-B9D7-E3A95EDCEEDD}" destId="{8151D9C5-DBC2-4262-B4B2-DA6801F59318}" srcOrd="1" destOrd="0" parTransId="{7E2347F6-1918-4608-B7F6-C1A52B265E73}" sibTransId="{014A8D74-2B5C-46CF-8532-42EC6556125F}"/>
    <dgm:cxn modelId="{7853A28B-3C12-4321-8B9B-B9FDC04B6423}" type="presOf" srcId="{AF408BE3-0A6C-4D82-B24F-1B324FE6A89B}" destId="{C128F87A-B23E-44BE-A016-DC10D6B9DD53}" srcOrd="0" destOrd="0" presId="urn:microsoft.com/office/officeart/2005/8/layout/default"/>
    <dgm:cxn modelId="{B6F81D8E-8E0F-40C9-B066-58A871452142}" type="presOf" srcId="{8151D9C5-DBC2-4262-B4B2-DA6801F59318}" destId="{AFDED13B-F0F4-479D-A0A2-D7A6D58536B0}" srcOrd="0" destOrd="0" presId="urn:microsoft.com/office/officeart/2005/8/layout/default"/>
    <dgm:cxn modelId="{65874A99-FF68-4B58-9729-593E94387153}" type="presOf" srcId="{A82D2212-F2C4-40B7-915E-E7C540AE7423}" destId="{E6F07F77-D68B-4852-98E5-45FF7374FFFD}" srcOrd="0" destOrd="0" presId="urn:microsoft.com/office/officeart/2005/8/layout/default"/>
    <dgm:cxn modelId="{105D39A4-3AC0-4476-BC34-AC736C2EDA23}" srcId="{44473754-D390-4F7F-B9D7-E3A95EDCEEDD}" destId="{A82D2212-F2C4-40B7-915E-E7C540AE7423}" srcOrd="5" destOrd="0" parTransId="{7B707ED4-EC1A-435B-A58F-7D2592859304}" sibTransId="{69B91DC2-7EF1-4BE4-A608-C68CF79CD076}"/>
    <dgm:cxn modelId="{4839DCA6-C9BA-4C79-99A5-404B414B6DC6}" type="presOf" srcId="{679BC8C6-17E0-44D2-B5CE-EE6A03EFD88F}" destId="{663FA7EE-F989-424A-B4A7-F91C26972941}" srcOrd="0" destOrd="0" presId="urn:microsoft.com/office/officeart/2005/8/layout/default"/>
    <dgm:cxn modelId="{591E59B9-DEB6-4D58-A463-C073C3834A70}" type="presOf" srcId="{91A5EEB2-2A89-472D-880F-B1311F60C9F7}" destId="{5EB3A1DB-AE5E-42D0-B7E8-2B2005674BFC}" srcOrd="0" destOrd="0" presId="urn:microsoft.com/office/officeart/2005/8/layout/default"/>
    <dgm:cxn modelId="{11B2FCBC-B728-46D9-8794-E13A2C43FBE2}" type="presOf" srcId="{B583073B-11B2-4BF7-B07D-83378D1B62E6}" destId="{06156EB4-3DC4-48BB-AACE-367147FB8D4A}" srcOrd="0" destOrd="0" presId="urn:microsoft.com/office/officeart/2005/8/layout/default"/>
    <dgm:cxn modelId="{9A134FC8-431E-4742-98C1-EA2B1AE68703}" srcId="{44473754-D390-4F7F-B9D7-E3A95EDCEEDD}" destId="{B583073B-11B2-4BF7-B07D-83378D1B62E6}" srcOrd="8" destOrd="0" parTransId="{811EC9B5-81C7-4EB1-8541-491DB0C19DDE}" sibTransId="{11446EB2-9F90-40FB-97B1-FE146936E72C}"/>
    <dgm:cxn modelId="{55EF85CE-FD0F-4A57-93B9-085F6F53DFB1}" type="presOf" srcId="{909B13FE-6FD4-4F2C-9805-FBE7B9006688}" destId="{D1232151-1887-472A-9FBF-7F0504571DFA}" srcOrd="0" destOrd="0" presId="urn:microsoft.com/office/officeart/2005/8/layout/default"/>
    <dgm:cxn modelId="{936C24F1-AA4B-4D5B-BFCA-30E38EFCF7B2}" srcId="{44473754-D390-4F7F-B9D7-E3A95EDCEEDD}" destId="{6D633F6C-1456-4B71-9BB5-EA7029CD77F1}" srcOrd="2" destOrd="0" parTransId="{5FA0BF06-72C8-4E5E-A473-AA02D7513B7C}" sibTransId="{04E9ED60-C4AF-45EB-853A-595BE2BE535F}"/>
    <dgm:cxn modelId="{5DFA9FDF-036D-44CD-ADD6-AC03865B1100}" type="presParOf" srcId="{0852816F-5DC4-4ACC-9B0E-67792DBEF89E}" destId="{663FA7EE-F989-424A-B4A7-F91C26972941}" srcOrd="0" destOrd="0" presId="urn:microsoft.com/office/officeart/2005/8/layout/default"/>
    <dgm:cxn modelId="{9533ADFC-3955-4858-A50D-3EDE1947A613}" type="presParOf" srcId="{0852816F-5DC4-4ACC-9B0E-67792DBEF89E}" destId="{BC9C3FB5-DB19-4735-8213-BC9E4F5E224C}" srcOrd="1" destOrd="0" presId="urn:microsoft.com/office/officeart/2005/8/layout/default"/>
    <dgm:cxn modelId="{ACD7DB3D-D2F5-4D3B-8393-7D6B571C0CCD}" type="presParOf" srcId="{0852816F-5DC4-4ACC-9B0E-67792DBEF89E}" destId="{AFDED13B-F0F4-479D-A0A2-D7A6D58536B0}" srcOrd="2" destOrd="0" presId="urn:microsoft.com/office/officeart/2005/8/layout/default"/>
    <dgm:cxn modelId="{02B60124-83EC-48B8-BC0F-5E294053F72C}" type="presParOf" srcId="{0852816F-5DC4-4ACC-9B0E-67792DBEF89E}" destId="{9FB99902-41BD-45F9-BBFF-DA258AF8DE1D}" srcOrd="3" destOrd="0" presId="urn:microsoft.com/office/officeart/2005/8/layout/default"/>
    <dgm:cxn modelId="{6F1DD589-FDE7-4F50-878A-61FCCED5364F}" type="presParOf" srcId="{0852816F-5DC4-4ACC-9B0E-67792DBEF89E}" destId="{69DC7623-6B9C-4632-A6ED-CB0C5F5FECC1}" srcOrd="4" destOrd="0" presId="urn:microsoft.com/office/officeart/2005/8/layout/default"/>
    <dgm:cxn modelId="{2C1D843A-1261-48A4-9747-FD9F4532609F}" type="presParOf" srcId="{0852816F-5DC4-4ACC-9B0E-67792DBEF89E}" destId="{AD1CB448-79F6-491C-A198-76F47C0359CB}" srcOrd="5" destOrd="0" presId="urn:microsoft.com/office/officeart/2005/8/layout/default"/>
    <dgm:cxn modelId="{65DF4C80-FBA9-4A85-95D4-AB7F7B3F9065}" type="presParOf" srcId="{0852816F-5DC4-4ACC-9B0E-67792DBEF89E}" destId="{C128F87A-B23E-44BE-A016-DC10D6B9DD53}" srcOrd="6" destOrd="0" presId="urn:microsoft.com/office/officeart/2005/8/layout/default"/>
    <dgm:cxn modelId="{FB7D6099-9001-42CB-AA4C-5D46D3062532}" type="presParOf" srcId="{0852816F-5DC4-4ACC-9B0E-67792DBEF89E}" destId="{0E654141-FAE9-4E58-A734-86544876526E}" srcOrd="7" destOrd="0" presId="urn:microsoft.com/office/officeart/2005/8/layout/default"/>
    <dgm:cxn modelId="{5446A6BD-255F-4017-B64F-5B0A3CEBBF30}" type="presParOf" srcId="{0852816F-5DC4-4ACC-9B0E-67792DBEF89E}" destId="{AD81FBEE-E3F3-47A3-9318-954ED2DBCB25}" srcOrd="8" destOrd="0" presId="urn:microsoft.com/office/officeart/2005/8/layout/default"/>
    <dgm:cxn modelId="{01B85D85-74AC-4E12-8910-DDBCB5B8FC46}" type="presParOf" srcId="{0852816F-5DC4-4ACC-9B0E-67792DBEF89E}" destId="{B6FF296F-9170-4D1D-B360-7718281F1EDE}" srcOrd="9" destOrd="0" presId="urn:microsoft.com/office/officeart/2005/8/layout/default"/>
    <dgm:cxn modelId="{82FD9162-A264-4073-9F78-713F713A7863}" type="presParOf" srcId="{0852816F-5DC4-4ACC-9B0E-67792DBEF89E}" destId="{E6F07F77-D68B-4852-98E5-45FF7374FFFD}" srcOrd="10" destOrd="0" presId="urn:microsoft.com/office/officeart/2005/8/layout/default"/>
    <dgm:cxn modelId="{8FEAAC16-D2B9-4406-A758-EEC832B153C5}" type="presParOf" srcId="{0852816F-5DC4-4ACC-9B0E-67792DBEF89E}" destId="{A6E5DF0D-2493-4624-B78D-CB429E9178B6}" srcOrd="11" destOrd="0" presId="urn:microsoft.com/office/officeart/2005/8/layout/default"/>
    <dgm:cxn modelId="{12DFE0CC-7285-4411-880C-8A61B98F0286}" type="presParOf" srcId="{0852816F-5DC4-4ACC-9B0E-67792DBEF89E}" destId="{D1232151-1887-472A-9FBF-7F0504571DFA}" srcOrd="12" destOrd="0" presId="urn:microsoft.com/office/officeart/2005/8/layout/default"/>
    <dgm:cxn modelId="{3D3E29C6-E753-4767-90E4-3B410A2F2A70}" type="presParOf" srcId="{0852816F-5DC4-4ACC-9B0E-67792DBEF89E}" destId="{5A7FBE4C-C252-4949-B6D3-76706A2C1A78}" srcOrd="13" destOrd="0" presId="urn:microsoft.com/office/officeart/2005/8/layout/default"/>
    <dgm:cxn modelId="{18CB0E1E-C4AC-4559-B85A-4213AF4DEF4C}" type="presParOf" srcId="{0852816F-5DC4-4ACC-9B0E-67792DBEF89E}" destId="{9024E88E-9FB0-4219-9CB4-DB419BF69B34}" srcOrd="14" destOrd="0" presId="urn:microsoft.com/office/officeart/2005/8/layout/default"/>
    <dgm:cxn modelId="{282F355C-631E-4791-85D8-95E3609019AE}" type="presParOf" srcId="{0852816F-5DC4-4ACC-9B0E-67792DBEF89E}" destId="{1060E6A3-CFAE-46FE-8A77-A94A51C06099}" srcOrd="15" destOrd="0" presId="urn:microsoft.com/office/officeart/2005/8/layout/default"/>
    <dgm:cxn modelId="{7385476F-0A90-494D-9F15-D95E510F8E7C}" type="presParOf" srcId="{0852816F-5DC4-4ACC-9B0E-67792DBEF89E}" destId="{06156EB4-3DC4-48BB-AACE-367147FB8D4A}" srcOrd="16" destOrd="0" presId="urn:microsoft.com/office/officeart/2005/8/layout/default"/>
    <dgm:cxn modelId="{C52CD753-EB2D-4E36-A979-72AEDEBF50B0}" type="presParOf" srcId="{0852816F-5DC4-4ACC-9B0E-67792DBEF89E}" destId="{7291CEA5-B527-4884-A134-EA3BA9D08FE1}" srcOrd="17" destOrd="0" presId="urn:microsoft.com/office/officeart/2005/8/layout/default"/>
    <dgm:cxn modelId="{A27301AD-7176-43A2-BE89-D0ED5F9C7572}" type="presParOf" srcId="{0852816F-5DC4-4ACC-9B0E-67792DBEF89E}" destId="{5EB3A1DB-AE5E-42D0-B7E8-2B2005674BFC}"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AB04A4-7835-41CB-AD2C-D75207FCEB92}" type="doc">
      <dgm:prSet loTypeId="urn:microsoft.com/office/officeart/2018/5/layout/IconLeafLabelList" loCatId="icon" qsTypeId="urn:microsoft.com/office/officeart/2005/8/quickstyle/simple1" qsCatId="simple" csTypeId="urn:microsoft.com/office/officeart/2005/8/colors/colorful2" csCatId="colorful" phldr="1"/>
      <dgm:spPr/>
      <dgm:t>
        <a:bodyPr/>
        <a:lstStyle/>
        <a:p>
          <a:endParaRPr lang="en-US"/>
        </a:p>
      </dgm:t>
    </dgm:pt>
    <dgm:pt modelId="{9AB21258-FBD5-4647-A462-F584AE078755}">
      <dgm:prSet/>
      <dgm:spPr/>
      <dgm:t>
        <a:bodyPr/>
        <a:lstStyle/>
        <a:p>
          <a:pPr>
            <a:lnSpc>
              <a:spcPct val="100000"/>
            </a:lnSpc>
            <a:defRPr cap="all"/>
          </a:pPr>
          <a:endParaRPr lang="en-US" dirty="0"/>
        </a:p>
      </dgm:t>
    </dgm:pt>
    <dgm:pt modelId="{4D4D092E-1023-4EF6-9844-55753DD49149}" type="parTrans" cxnId="{3EA806D4-F06D-4D15-974B-4E6A367EE40B}">
      <dgm:prSet/>
      <dgm:spPr/>
      <dgm:t>
        <a:bodyPr/>
        <a:lstStyle/>
        <a:p>
          <a:endParaRPr lang="en-US"/>
        </a:p>
      </dgm:t>
    </dgm:pt>
    <dgm:pt modelId="{EBE2E1E1-AE47-435E-B116-C200780C352A}" type="sibTrans" cxnId="{3EA806D4-F06D-4D15-974B-4E6A367EE40B}">
      <dgm:prSet/>
      <dgm:spPr/>
      <dgm:t>
        <a:bodyPr/>
        <a:lstStyle/>
        <a:p>
          <a:endParaRPr lang="en-US"/>
        </a:p>
      </dgm:t>
    </dgm:pt>
    <dgm:pt modelId="{D5686E2E-1561-45C7-82BE-639A861227E6}">
      <dgm:prSet custT="1"/>
      <dgm:spPr/>
      <dgm:t>
        <a:bodyPr/>
        <a:lstStyle/>
        <a:p>
          <a:pPr>
            <a:lnSpc>
              <a:spcPct val="100000"/>
            </a:lnSpc>
            <a:defRPr cap="all"/>
          </a:pPr>
          <a:r>
            <a:rPr lang="fr-FR" sz="2400" b="1" dirty="0">
              <a:latin typeface="Calibri" panose="020F0502020204030204" pitchFamily="34" charset="0"/>
              <a:cs typeface="Calibri" panose="020F0502020204030204" pitchFamily="34" charset="0"/>
            </a:rPr>
            <a:t>Justice</a:t>
          </a:r>
          <a:endParaRPr lang="en-US" sz="1600" b="1" dirty="0">
            <a:latin typeface="Calibri" panose="020F0502020204030204" pitchFamily="34" charset="0"/>
            <a:cs typeface="Calibri" panose="020F0502020204030204" pitchFamily="34" charset="0"/>
          </a:endParaRPr>
        </a:p>
      </dgm:t>
    </dgm:pt>
    <dgm:pt modelId="{5283D769-F9E5-4FEE-9B1B-7F036531C36D}" type="parTrans" cxnId="{0F6ADE00-95A3-4647-AE7B-309EE0B2D620}">
      <dgm:prSet/>
      <dgm:spPr/>
      <dgm:t>
        <a:bodyPr/>
        <a:lstStyle/>
        <a:p>
          <a:endParaRPr lang="en-US"/>
        </a:p>
      </dgm:t>
    </dgm:pt>
    <dgm:pt modelId="{F460F6B0-7281-48DA-AB42-FD31D407CC34}" type="sibTrans" cxnId="{0F6ADE00-95A3-4647-AE7B-309EE0B2D620}">
      <dgm:prSet/>
      <dgm:spPr/>
      <dgm:t>
        <a:bodyPr/>
        <a:lstStyle/>
        <a:p>
          <a:endParaRPr lang="en-US"/>
        </a:p>
      </dgm:t>
    </dgm:pt>
    <dgm:pt modelId="{BBD2BBFF-8BE8-4AB5-ABD7-CF54B75A805F}">
      <dgm:prSet custT="1"/>
      <dgm:spPr/>
      <dgm:t>
        <a:bodyPr/>
        <a:lstStyle/>
        <a:p>
          <a:pPr>
            <a:lnSpc>
              <a:spcPct val="100000"/>
            </a:lnSpc>
            <a:defRPr cap="all"/>
          </a:pPr>
          <a:r>
            <a:rPr lang="en-CA" sz="2400" b="1" dirty="0">
              <a:latin typeface="Calibri" panose="020F0502020204030204" pitchFamily="34" charset="0"/>
              <a:cs typeface="Calibri" panose="020F0502020204030204" pitchFamily="34" charset="0"/>
            </a:rPr>
            <a:t>Honesty</a:t>
          </a:r>
          <a:endParaRPr lang="en-US" sz="1600" dirty="0">
            <a:latin typeface="Calibri" panose="020F0502020204030204" pitchFamily="34" charset="0"/>
            <a:cs typeface="Calibri" panose="020F0502020204030204" pitchFamily="34" charset="0"/>
          </a:endParaRPr>
        </a:p>
      </dgm:t>
    </dgm:pt>
    <dgm:pt modelId="{3FF75463-8DF2-49BF-87B2-7BE4B55E1401}" type="parTrans" cxnId="{58D33E34-9511-43E3-8547-7EA80EDEE06A}">
      <dgm:prSet/>
      <dgm:spPr/>
      <dgm:t>
        <a:bodyPr/>
        <a:lstStyle/>
        <a:p>
          <a:endParaRPr lang="en-US"/>
        </a:p>
      </dgm:t>
    </dgm:pt>
    <dgm:pt modelId="{831840B0-D86A-4556-8D8A-7E01C31E313A}" type="sibTrans" cxnId="{58D33E34-9511-43E3-8547-7EA80EDEE06A}">
      <dgm:prSet/>
      <dgm:spPr/>
      <dgm:t>
        <a:bodyPr/>
        <a:lstStyle/>
        <a:p>
          <a:endParaRPr lang="en-US"/>
        </a:p>
      </dgm:t>
    </dgm:pt>
    <dgm:pt modelId="{2D6B7DEF-AE34-4C1B-874F-38136FB578F3}">
      <dgm:prSet custT="1"/>
      <dgm:spPr/>
      <dgm:t>
        <a:bodyPr/>
        <a:lstStyle/>
        <a:p>
          <a:pPr>
            <a:lnSpc>
              <a:spcPct val="100000"/>
            </a:lnSpc>
            <a:defRPr cap="all"/>
          </a:pPr>
          <a:r>
            <a:rPr lang="en-CA" sz="2400" b="1" dirty="0">
              <a:latin typeface="Calibri" panose="020F0502020204030204" pitchFamily="34" charset="0"/>
              <a:cs typeface="Calibri" panose="020F0502020204030204" pitchFamily="34" charset="0"/>
            </a:rPr>
            <a:t>Trust</a:t>
          </a:r>
          <a:endParaRPr lang="en-US" sz="1600" dirty="0">
            <a:latin typeface="Calibri" panose="020F0502020204030204" pitchFamily="34" charset="0"/>
            <a:cs typeface="Calibri" panose="020F0502020204030204" pitchFamily="34" charset="0"/>
          </a:endParaRPr>
        </a:p>
      </dgm:t>
    </dgm:pt>
    <dgm:pt modelId="{F249DAF3-1E85-4C51-B478-65ECC3E28206}" type="parTrans" cxnId="{79F037B9-2AE9-4E77-8CA8-2C580E988F36}">
      <dgm:prSet/>
      <dgm:spPr/>
      <dgm:t>
        <a:bodyPr/>
        <a:lstStyle/>
        <a:p>
          <a:endParaRPr lang="en-US"/>
        </a:p>
      </dgm:t>
    </dgm:pt>
    <dgm:pt modelId="{E477CF39-1264-4663-98C5-128C16346307}" type="sibTrans" cxnId="{79F037B9-2AE9-4E77-8CA8-2C580E988F36}">
      <dgm:prSet/>
      <dgm:spPr/>
      <dgm:t>
        <a:bodyPr/>
        <a:lstStyle/>
        <a:p>
          <a:endParaRPr lang="en-US"/>
        </a:p>
      </dgm:t>
    </dgm:pt>
    <dgm:pt modelId="{97233CC8-FE4F-4B9F-952B-41D5A203B3D6}">
      <dgm:prSet custT="1"/>
      <dgm:spPr/>
      <dgm:t>
        <a:bodyPr/>
        <a:lstStyle/>
        <a:p>
          <a:pPr>
            <a:lnSpc>
              <a:spcPct val="100000"/>
            </a:lnSpc>
            <a:defRPr cap="all"/>
          </a:pPr>
          <a:r>
            <a:rPr lang="en-CA" sz="2400" b="1" dirty="0">
              <a:latin typeface="Calibri" panose="020F0502020204030204" pitchFamily="34" charset="0"/>
              <a:cs typeface="Calibri" panose="020F0502020204030204" pitchFamily="34" charset="0"/>
            </a:rPr>
            <a:t>Responsibility</a:t>
          </a:r>
          <a:r>
            <a:rPr lang="fr-FR" sz="1600" dirty="0"/>
            <a:t> </a:t>
          </a:r>
          <a:endParaRPr lang="en-US" sz="1600" dirty="0"/>
        </a:p>
      </dgm:t>
    </dgm:pt>
    <dgm:pt modelId="{2C24C48E-9E3B-4D11-965C-B5A189B2A192}" type="parTrans" cxnId="{D6181E0E-7C7C-49B4-B009-D90F5DDEBE1E}">
      <dgm:prSet/>
      <dgm:spPr/>
      <dgm:t>
        <a:bodyPr/>
        <a:lstStyle/>
        <a:p>
          <a:endParaRPr lang="en-US"/>
        </a:p>
      </dgm:t>
    </dgm:pt>
    <dgm:pt modelId="{B70C081C-6525-4FB2-B36A-7B1B2CFDAAED}" type="sibTrans" cxnId="{D6181E0E-7C7C-49B4-B009-D90F5DDEBE1E}">
      <dgm:prSet/>
      <dgm:spPr/>
      <dgm:t>
        <a:bodyPr/>
        <a:lstStyle/>
        <a:p>
          <a:endParaRPr lang="en-US"/>
        </a:p>
      </dgm:t>
    </dgm:pt>
    <dgm:pt modelId="{C0290E54-C061-42BB-BC96-49CE59403F6A}">
      <dgm:prSet custT="1"/>
      <dgm:spPr/>
      <dgm:t>
        <a:bodyPr/>
        <a:lstStyle/>
        <a:p>
          <a:pPr>
            <a:lnSpc>
              <a:spcPct val="100000"/>
            </a:lnSpc>
            <a:defRPr cap="all"/>
          </a:pPr>
          <a:r>
            <a:rPr lang="fr-FR" sz="2400" b="1" dirty="0">
              <a:latin typeface="Calibri" panose="020F0502020204030204" pitchFamily="34" charset="0"/>
              <a:cs typeface="Calibri" panose="020F0502020204030204" pitchFamily="34" charset="0"/>
            </a:rPr>
            <a:t>Respect</a:t>
          </a:r>
          <a:endParaRPr lang="en-US" sz="1600" b="1" dirty="0">
            <a:latin typeface="Calibri" panose="020F0502020204030204" pitchFamily="34" charset="0"/>
            <a:cs typeface="Calibri" panose="020F0502020204030204" pitchFamily="34" charset="0"/>
          </a:endParaRPr>
        </a:p>
      </dgm:t>
    </dgm:pt>
    <dgm:pt modelId="{E64FB620-FB00-4D7F-8F29-90D4EA10B69F}" type="sibTrans" cxnId="{AF208A0E-71F6-49DD-82FD-C6BF057E77D9}">
      <dgm:prSet/>
      <dgm:spPr/>
      <dgm:t>
        <a:bodyPr/>
        <a:lstStyle/>
        <a:p>
          <a:endParaRPr lang="en-US"/>
        </a:p>
      </dgm:t>
    </dgm:pt>
    <dgm:pt modelId="{DDB05A39-C696-4C23-BE71-3D52D9325776}" type="parTrans" cxnId="{AF208A0E-71F6-49DD-82FD-C6BF057E77D9}">
      <dgm:prSet/>
      <dgm:spPr/>
      <dgm:t>
        <a:bodyPr/>
        <a:lstStyle/>
        <a:p>
          <a:endParaRPr lang="en-US"/>
        </a:p>
      </dgm:t>
    </dgm:pt>
    <dgm:pt modelId="{934864A8-07BB-4D57-8DCC-61CF03C07C53}" type="pres">
      <dgm:prSet presAssocID="{A7AB04A4-7835-41CB-AD2C-D75207FCEB92}" presName="root" presStyleCnt="0">
        <dgm:presLayoutVars>
          <dgm:dir/>
          <dgm:resizeHandles val="exact"/>
        </dgm:presLayoutVars>
      </dgm:prSet>
      <dgm:spPr/>
    </dgm:pt>
    <dgm:pt modelId="{29ED5E71-7800-43B4-A73D-B730A067C52A}" type="pres">
      <dgm:prSet presAssocID="{9AB21258-FBD5-4647-A462-F584AE078755}" presName="compNode" presStyleCnt="0"/>
      <dgm:spPr/>
    </dgm:pt>
    <dgm:pt modelId="{58889452-FD5A-4F2D-9A63-42E0C0BA63DF}" type="pres">
      <dgm:prSet presAssocID="{9AB21258-FBD5-4647-A462-F584AE078755}" presName="iconBgRect" presStyleLbl="bgShp" presStyleIdx="0" presStyleCnt="6"/>
      <dgm:spPr>
        <a:prstGeom prst="round2DiagRect">
          <a:avLst>
            <a:gd name="adj1" fmla="val 29727"/>
            <a:gd name="adj2" fmla="val 0"/>
          </a:avLst>
        </a:prstGeom>
      </dgm:spPr>
    </dgm:pt>
    <dgm:pt modelId="{501CD521-53A1-4104-8915-504629588182}" type="pres">
      <dgm:prSet presAssocID="{9AB21258-FBD5-4647-A462-F584AE078755}" presName="iconRect" presStyleLbl="node1" presStyleIdx="0" presStyleCnt="6"/>
      <dgm:spPr/>
    </dgm:pt>
    <dgm:pt modelId="{2ED2E52F-BBBB-48AE-A18F-A39FA7160262}" type="pres">
      <dgm:prSet presAssocID="{9AB21258-FBD5-4647-A462-F584AE078755}" presName="spaceRect" presStyleCnt="0"/>
      <dgm:spPr/>
    </dgm:pt>
    <dgm:pt modelId="{D2169306-DC7D-452E-86C6-EBC88BCBF643}" type="pres">
      <dgm:prSet presAssocID="{9AB21258-FBD5-4647-A462-F584AE078755}" presName="textRect" presStyleLbl="revTx" presStyleIdx="0" presStyleCnt="6" custScaleX="192653" custLinFactY="19067" custLinFactNeighborX="-55025" custLinFactNeighborY="100000">
        <dgm:presLayoutVars>
          <dgm:chMax val="1"/>
          <dgm:chPref val="1"/>
        </dgm:presLayoutVars>
      </dgm:prSet>
      <dgm:spPr/>
    </dgm:pt>
    <dgm:pt modelId="{8A2D5645-9CC0-4653-ACB5-71A428E7DC3F}" type="pres">
      <dgm:prSet presAssocID="{EBE2E1E1-AE47-435E-B116-C200780C352A}" presName="sibTrans" presStyleCnt="0"/>
      <dgm:spPr/>
    </dgm:pt>
    <dgm:pt modelId="{42458CA1-97E8-4033-8A9C-5972E3CD443C}" type="pres">
      <dgm:prSet presAssocID="{C0290E54-C061-42BB-BC96-49CE59403F6A}" presName="compNode" presStyleCnt="0"/>
      <dgm:spPr/>
    </dgm:pt>
    <dgm:pt modelId="{0E1C366C-0AE2-4DE8-89F0-1F1111E04A1C}" type="pres">
      <dgm:prSet presAssocID="{C0290E54-C061-42BB-BC96-49CE59403F6A}" presName="iconBgRect" presStyleLbl="bgShp" presStyleIdx="1" presStyleCnt="6"/>
      <dgm:spPr>
        <a:prstGeom prst="round2DiagRect">
          <a:avLst>
            <a:gd name="adj1" fmla="val 29727"/>
            <a:gd name="adj2" fmla="val 0"/>
          </a:avLst>
        </a:prstGeom>
      </dgm:spPr>
    </dgm:pt>
    <dgm:pt modelId="{43F64B26-B466-4C22-BBE9-DE132379FF3F}" type="pres">
      <dgm:prSet presAssocID="{C0290E54-C061-42BB-BC96-49CE59403F6A}" presName="iconRect" presStyleLbl="node1" presStyleIdx="1"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B606A691-FADF-4093-BA3C-D1F8E4E48506}" type="pres">
      <dgm:prSet presAssocID="{C0290E54-C061-42BB-BC96-49CE59403F6A}" presName="spaceRect" presStyleCnt="0"/>
      <dgm:spPr/>
    </dgm:pt>
    <dgm:pt modelId="{16BCAEB9-577A-4B41-BB21-AE3DB8BA455F}" type="pres">
      <dgm:prSet presAssocID="{C0290E54-C061-42BB-BC96-49CE59403F6A}" presName="textRect" presStyleLbl="revTx" presStyleIdx="1" presStyleCnt="6">
        <dgm:presLayoutVars>
          <dgm:chMax val="1"/>
          <dgm:chPref val="1"/>
        </dgm:presLayoutVars>
      </dgm:prSet>
      <dgm:spPr/>
    </dgm:pt>
    <dgm:pt modelId="{D262DC24-67A5-4CE7-89A6-A2974E889E77}" type="pres">
      <dgm:prSet presAssocID="{E64FB620-FB00-4D7F-8F29-90D4EA10B69F}" presName="sibTrans" presStyleCnt="0"/>
      <dgm:spPr/>
    </dgm:pt>
    <dgm:pt modelId="{F64A7DC7-B3AC-4518-9F0A-7F9C0DE94A3B}" type="pres">
      <dgm:prSet presAssocID="{D5686E2E-1561-45C7-82BE-639A861227E6}" presName="compNode" presStyleCnt="0"/>
      <dgm:spPr/>
    </dgm:pt>
    <dgm:pt modelId="{BC151D93-FA77-4DD4-947F-23B2C335A898}" type="pres">
      <dgm:prSet presAssocID="{D5686E2E-1561-45C7-82BE-639A861227E6}" presName="iconBgRect" presStyleLbl="bgShp" presStyleIdx="2" presStyleCnt="6"/>
      <dgm:spPr>
        <a:prstGeom prst="round2DiagRect">
          <a:avLst>
            <a:gd name="adj1" fmla="val 29727"/>
            <a:gd name="adj2" fmla="val 0"/>
          </a:avLst>
        </a:prstGeom>
      </dgm:spPr>
    </dgm:pt>
    <dgm:pt modelId="{860569F2-AEC2-4EAF-A00B-47D38CB62509}" type="pres">
      <dgm:prSet presAssocID="{D5686E2E-1561-45C7-82BE-639A861227E6}" presName="iconRect" presStyleLbl="node1" presStyleIdx="2"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lance de la justice"/>
        </a:ext>
      </dgm:extLst>
    </dgm:pt>
    <dgm:pt modelId="{078FFB09-F687-45C1-B81C-7CE25352A4BD}" type="pres">
      <dgm:prSet presAssocID="{D5686E2E-1561-45C7-82BE-639A861227E6}" presName="spaceRect" presStyleCnt="0"/>
      <dgm:spPr/>
    </dgm:pt>
    <dgm:pt modelId="{A4CD0329-ACBA-453B-966B-E9F9B4042F1A}" type="pres">
      <dgm:prSet presAssocID="{D5686E2E-1561-45C7-82BE-639A861227E6}" presName="textRect" presStyleLbl="revTx" presStyleIdx="2" presStyleCnt="6">
        <dgm:presLayoutVars>
          <dgm:chMax val="1"/>
          <dgm:chPref val="1"/>
        </dgm:presLayoutVars>
      </dgm:prSet>
      <dgm:spPr/>
    </dgm:pt>
    <dgm:pt modelId="{D45A8BE5-D048-4F7B-A54E-E34384928CA8}" type="pres">
      <dgm:prSet presAssocID="{F460F6B0-7281-48DA-AB42-FD31D407CC34}" presName="sibTrans" presStyleCnt="0"/>
      <dgm:spPr/>
    </dgm:pt>
    <dgm:pt modelId="{0958AC4D-DB10-48B6-A529-1BF7B93ADF2A}" type="pres">
      <dgm:prSet presAssocID="{BBD2BBFF-8BE8-4AB5-ABD7-CF54B75A805F}" presName="compNode" presStyleCnt="0"/>
      <dgm:spPr/>
    </dgm:pt>
    <dgm:pt modelId="{2074ABC9-767E-489B-BE6D-AC256B9B30B3}" type="pres">
      <dgm:prSet presAssocID="{BBD2BBFF-8BE8-4AB5-ABD7-CF54B75A805F}" presName="iconBgRect" presStyleLbl="bgShp" presStyleIdx="3" presStyleCnt="6"/>
      <dgm:spPr>
        <a:prstGeom prst="round2DiagRect">
          <a:avLst>
            <a:gd name="adj1" fmla="val 29727"/>
            <a:gd name="adj2" fmla="val 0"/>
          </a:avLst>
        </a:prstGeom>
      </dgm:spPr>
    </dgm:pt>
    <dgm:pt modelId="{816584BC-C9A7-4868-BCE0-4506E9D85B13}" type="pres">
      <dgm:prSet presAssocID="{BBD2BBFF-8BE8-4AB5-ABD7-CF54B75A805F}" presName="iconRect" presStyleLbl="node1" presStyleIdx="3" presStyleCnt="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C4462C3E-0327-4070-95A1-F6492D765CDC}" type="pres">
      <dgm:prSet presAssocID="{BBD2BBFF-8BE8-4AB5-ABD7-CF54B75A805F}" presName="spaceRect" presStyleCnt="0"/>
      <dgm:spPr/>
    </dgm:pt>
    <dgm:pt modelId="{9981C6A2-FAC8-4B7A-9F98-6C91BDD16518}" type="pres">
      <dgm:prSet presAssocID="{BBD2BBFF-8BE8-4AB5-ABD7-CF54B75A805F}" presName="textRect" presStyleLbl="revTx" presStyleIdx="3" presStyleCnt="6">
        <dgm:presLayoutVars>
          <dgm:chMax val="1"/>
          <dgm:chPref val="1"/>
        </dgm:presLayoutVars>
      </dgm:prSet>
      <dgm:spPr/>
    </dgm:pt>
    <dgm:pt modelId="{3CABE9FC-1BA2-40A2-8B1C-0194CC7AE552}" type="pres">
      <dgm:prSet presAssocID="{831840B0-D86A-4556-8D8A-7E01C31E313A}" presName="sibTrans" presStyleCnt="0"/>
      <dgm:spPr/>
    </dgm:pt>
    <dgm:pt modelId="{BD7F6B9F-38E3-4173-BC5F-F375F6BEA8D0}" type="pres">
      <dgm:prSet presAssocID="{2D6B7DEF-AE34-4C1B-874F-38136FB578F3}" presName="compNode" presStyleCnt="0"/>
      <dgm:spPr/>
    </dgm:pt>
    <dgm:pt modelId="{703D42DB-27F3-4246-9ACF-471F7B4A081C}" type="pres">
      <dgm:prSet presAssocID="{2D6B7DEF-AE34-4C1B-874F-38136FB578F3}" presName="iconBgRect" presStyleLbl="bgShp" presStyleIdx="4" presStyleCnt="6" custLinFactX="89610" custLinFactNeighborX="100000" custLinFactNeighborY="-18286"/>
      <dgm:spPr>
        <a:prstGeom prst="round2DiagRect">
          <a:avLst>
            <a:gd name="adj1" fmla="val 29727"/>
            <a:gd name="adj2" fmla="val 0"/>
          </a:avLst>
        </a:prstGeom>
      </dgm:spPr>
    </dgm:pt>
    <dgm:pt modelId="{B99C4F98-DA7D-4E42-8E02-51BE7398719A}" type="pres">
      <dgm:prSet presAssocID="{2D6B7DEF-AE34-4C1B-874F-38136FB578F3}" presName="iconRect" presStyleLbl="node1" presStyleIdx="4" presStyleCnt="6" custLinFactX="130466" custLinFactNeighborX="200000" custLinFactNeighborY="-31869"/>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humbs Up Sign"/>
        </a:ext>
      </dgm:extLst>
    </dgm:pt>
    <dgm:pt modelId="{9F2092F5-3F0D-4073-BD89-D6A3B796BF3A}" type="pres">
      <dgm:prSet presAssocID="{2D6B7DEF-AE34-4C1B-874F-38136FB578F3}" presName="spaceRect" presStyleCnt="0"/>
      <dgm:spPr/>
    </dgm:pt>
    <dgm:pt modelId="{298353D7-6A28-4080-A6EB-E3F9CA19B9BE}" type="pres">
      <dgm:prSet presAssocID="{2D6B7DEF-AE34-4C1B-874F-38136FB578F3}" presName="textRect" presStyleLbl="revTx" presStyleIdx="4" presStyleCnt="6" custLinFactX="13303" custLinFactNeighborX="100000" custLinFactNeighborY="-33570">
        <dgm:presLayoutVars>
          <dgm:chMax val="1"/>
          <dgm:chPref val="1"/>
        </dgm:presLayoutVars>
      </dgm:prSet>
      <dgm:spPr/>
    </dgm:pt>
    <dgm:pt modelId="{915012A8-D798-4F63-8D43-E18826757FBD}" type="pres">
      <dgm:prSet presAssocID="{E477CF39-1264-4663-98C5-128C16346307}" presName="sibTrans" presStyleCnt="0"/>
      <dgm:spPr/>
    </dgm:pt>
    <dgm:pt modelId="{94B325FE-2DBF-4096-980A-3FD8EF336B65}" type="pres">
      <dgm:prSet presAssocID="{97233CC8-FE4F-4B9F-952B-41D5A203B3D6}" presName="compNode" presStyleCnt="0"/>
      <dgm:spPr/>
    </dgm:pt>
    <dgm:pt modelId="{6B58BA48-81F0-4924-AC89-72CC64E92DEF}" type="pres">
      <dgm:prSet presAssocID="{97233CC8-FE4F-4B9F-952B-41D5A203B3D6}" presName="iconBgRect" presStyleLbl="bgShp" presStyleIdx="5" presStyleCnt="6" custLinFactX="72452" custLinFactNeighborX="100000" custLinFactNeighborY="-16856"/>
      <dgm:spPr>
        <a:prstGeom prst="round2DiagRect">
          <a:avLst>
            <a:gd name="adj1" fmla="val 29727"/>
            <a:gd name="adj2" fmla="val 0"/>
          </a:avLst>
        </a:prstGeom>
      </dgm:spPr>
    </dgm:pt>
    <dgm:pt modelId="{BC540A7A-848F-4259-A4BF-D0E9776EE6C5}" type="pres">
      <dgm:prSet presAssocID="{97233CC8-FE4F-4B9F-952B-41D5A203B3D6}" presName="iconRect" presStyleLbl="node1" presStyleIdx="5" presStyleCnt="6" custLinFactX="103056" custLinFactNeighborX="200000" custLinFactNeighborY="-29377"/>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arning"/>
        </a:ext>
      </dgm:extLst>
    </dgm:pt>
    <dgm:pt modelId="{9C7EE291-3137-4FAF-893D-5EE163A18ED9}" type="pres">
      <dgm:prSet presAssocID="{97233CC8-FE4F-4B9F-952B-41D5A203B3D6}" presName="spaceRect" presStyleCnt="0"/>
      <dgm:spPr/>
    </dgm:pt>
    <dgm:pt modelId="{F2F45E2C-3647-4BA5-A4BA-371E09F9C8D9}" type="pres">
      <dgm:prSet presAssocID="{97233CC8-FE4F-4B9F-952B-41D5A203B3D6}" presName="textRect" presStyleLbl="revTx" presStyleIdx="5" presStyleCnt="6" custScaleX="129233" custLinFactX="10431" custLinFactNeighborX="100000" custLinFactNeighborY="-33570">
        <dgm:presLayoutVars>
          <dgm:chMax val="1"/>
          <dgm:chPref val="1"/>
        </dgm:presLayoutVars>
      </dgm:prSet>
      <dgm:spPr/>
    </dgm:pt>
  </dgm:ptLst>
  <dgm:cxnLst>
    <dgm:cxn modelId="{0F6ADE00-95A3-4647-AE7B-309EE0B2D620}" srcId="{A7AB04A4-7835-41CB-AD2C-D75207FCEB92}" destId="{D5686E2E-1561-45C7-82BE-639A861227E6}" srcOrd="2" destOrd="0" parTransId="{5283D769-F9E5-4FEE-9B1B-7F036531C36D}" sibTransId="{F460F6B0-7281-48DA-AB42-FD31D407CC34}"/>
    <dgm:cxn modelId="{D6181E0E-7C7C-49B4-B009-D90F5DDEBE1E}" srcId="{A7AB04A4-7835-41CB-AD2C-D75207FCEB92}" destId="{97233CC8-FE4F-4B9F-952B-41D5A203B3D6}" srcOrd="5" destOrd="0" parTransId="{2C24C48E-9E3B-4D11-965C-B5A189B2A192}" sibTransId="{B70C081C-6525-4FB2-B36A-7B1B2CFDAAED}"/>
    <dgm:cxn modelId="{AF208A0E-71F6-49DD-82FD-C6BF057E77D9}" srcId="{A7AB04A4-7835-41CB-AD2C-D75207FCEB92}" destId="{C0290E54-C061-42BB-BC96-49CE59403F6A}" srcOrd="1" destOrd="0" parTransId="{DDB05A39-C696-4C23-BE71-3D52D9325776}" sibTransId="{E64FB620-FB00-4D7F-8F29-90D4EA10B69F}"/>
    <dgm:cxn modelId="{58D33E34-9511-43E3-8547-7EA80EDEE06A}" srcId="{A7AB04A4-7835-41CB-AD2C-D75207FCEB92}" destId="{BBD2BBFF-8BE8-4AB5-ABD7-CF54B75A805F}" srcOrd="3" destOrd="0" parTransId="{3FF75463-8DF2-49BF-87B2-7BE4B55E1401}" sibTransId="{831840B0-D86A-4556-8D8A-7E01C31E313A}"/>
    <dgm:cxn modelId="{90A05947-DCE7-48B1-8B4D-588E9A2AA5BD}" type="presOf" srcId="{D5686E2E-1561-45C7-82BE-639A861227E6}" destId="{A4CD0329-ACBA-453B-966B-E9F9B4042F1A}" srcOrd="0" destOrd="0" presId="urn:microsoft.com/office/officeart/2018/5/layout/IconLeafLabelList"/>
    <dgm:cxn modelId="{A614AE74-1456-4580-83C9-3D180E3CC84D}" type="presOf" srcId="{A7AB04A4-7835-41CB-AD2C-D75207FCEB92}" destId="{934864A8-07BB-4D57-8DCC-61CF03C07C53}" srcOrd="0" destOrd="0" presId="urn:microsoft.com/office/officeart/2018/5/layout/IconLeafLabelList"/>
    <dgm:cxn modelId="{65609681-A7C3-46FF-8DA2-C8DE58C91043}" type="presOf" srcId="{BBD2BBFF-8BE8-4AB5-ABD7-CF54B75A805F}" destId="{9981C6A2-FAC8-4B7A-9F98-6C91BDD16518}" srcOrd="0" destOrd="0" presId="urn:microsoft.com/office/officeart/2018/5/layout/IconLeafLabelList"/>
    <dgm:cxn modelId="{1E20198C-BEF6-46F9-94C2-0C769A43B936}" type="presOf" srcId="{2D6B7DEF-AE34-4C1B-874F-38136FB578F3}" destId="{298353D7-6A28-4080-A6EB-E3F9CA19B9BE}" srcOrd="0" destOrd="0" presId="urn:microsoft.com/office/officeart/2018/5/layout/IconLeafLabelList"/>
    <dgm:cxn modelId="{79F037B9-2AE9-4E77-8CA8-2C580E988F36}" srcId="{A7AB04A4-7835-41CB-AD2C-D75207FCEB92}" destId="{2D6B7DEF-AE34-4C1B-874F-38136FB578F3}" srcOrd="4" destOrd="0" parTransId="{F249DAF3-1E85-4C51-B478-65ECC3E28206}" sibTransId="{E477CF39-1264-4663-98C5-128C16346307}"/>
    <dgm:cxn modelId="{66D2B4BA-8A4C-45E6-AE0A-50504846A4E0}" type="presOf" srcId="{97233CC8-FE4F-4B9F-952B-41D5A203B3D6}" destId="{F2F45E2C-3647-4BA5-A4BA-371E09F9C8D9}" srcOrd="0" destOrd="0" presId="urn:microsoft.com/office/officeart/2018/5/layout/IconLeafLabelList"/>
    <dgm:cxn modelId="{3EA806D4-F06D-4D15-974B-4E6A367EE40B}" srcId="{A7AB04A4-7835-41CB-AD2C-D75207FCEB92}" destId="{9AB21258-FBD5-4647-A462-F584AE078755}" srcOrd="0" destOrd="0" parTransId="{4D4D092E-1023-4EF6-9844-55753DD49149}" sibTransId="{EBE2E1E1-AE47-435E-B116-C200780C352A}"/>
    <dgm:cxn modelId="{DB5DA5E2-3A84-4143-81F9-66F5E0978067}" type="presOf" srcId="{C0290E54-C061-42BB-BC96-49CE59403F6A}" destId="{16BCAEB9-577A-4B41-BB21-AE3DB8BA455F}" srcOrd="0" destOrd="0" presId="urn:microsoft.com/office/officeart/2018/5/layout/IconLeafLabelList"/>
    <dgm:cxn modelId="{F41701F4-7B61-424F-BAEA-62F75BFE6E65}" type="presOf" srcId="{9AB21258-FBD5-4647-A462-F584AE078755}" destId="{D2169306-DC7D-452E-86C6-EBC88BCBF643}" srcOrd="0" destOrd="0" presId="urn:microsoft.com/office/officeart/2018/5/layout/IconLeafLabelList"/>
    <dgm:cxn modelId="{5D38C846-6C7B-496C-85CA-3EDA681C518E}" type="presParOf" srcId="{934864A8-07BB-4D57-8DCC-61CF03C07C53}" destId="{29ED5E71-7800-43B4-A73D-B730A067C52A}" srcOrd="0" destOrd="0" presId="urn:microsoft.com/office/officeart/2018/5/layout/IconLeafLabelList"/>
    <dgm:cxn modelId="{64DA5FC4-FB40-47AA-AA42-03D9FA83C09A}" type="presParOf" srcId="{29ED5E71-7800-43B4-A73D-B730A067C52A}" destId="{58889452-FD5A-4F2D-9A63-42E0C0BA63DF}" srcOrd="0" destOrd="0" presId="urn:microsoft.com/office/officeart/2018/5/layout/IconLeafLabelList"/>
    <dgm:cxn modelId="{DF1E9801-70B6-4C0A-8C26-D8CA23E2448B}" type="presParOf" srcId="{29ED5E71-7800-43B4-A73D-B730A067C52A}" destId="{501CD521-53A1-4104-8915-504629588182}" srcOrd="1" destOrd="0" presId="urn:microsoft.com/office/officeart/2018/5/layout/IconLeafLabelList"/>
    <dgm:cxn modelId="{56342863-4573-4E4A-A04C-5AAFD3B780F1}" type="presParOf" srcId="{29ED5E71-7800-43B4-A73D-B730A067C52A}" destId="{2ED2E52F-BBBB-48AE-A18F-A39FA7160262}" srcOrd="2" destOrd="0" presId="urn:microsoft.com/office/officeart/2018/5/layout/IconLeafLabelList"/>
    <dgm:cxn modelId="{ED6CF850-21B2-4103-B96B-29FB873410CB}" type="presParOf" srcId="{29ED5E71-7800-43B4-A73D-B730A067C52A}" destId="{D2169306-DC7D-452E-86C6-EBC88BCBF643}" srcOrd="3" destOrd="0" presId="urn:microsoft.com/office/officeart/2018/5/layout/IconLeafLabelList"/>
    <dgm:cxn modelId="{049C36BE-1B0E-4099-A75C-A11F6EB5D9CE}" type="presParOf" srcId="{934864A8-07BB-4D57-8DCC-61CF03C07C53}" destId="{8A2D5645-9CC0-4653-ACB5-71A428E7DC3F}" srcOrd="1" destOrd="0" presId="urn:microsoft.com/office/officeart/2018/5/layout/IconLeafLabelList"/>
    <dgm:cxn modelId="{CDA24791-6269-4834-82CA-1BEE0312ED37}" type="presParOf" srcId="{934864A8-07BB-4D57-8DCC-61CF03C07C53}" destId="{42458CA1-97E8-4033-8A9C-5972E3CD443C}" srcOrd="2" destOrd="0" presId="urn:microsoft.com/office/officeart/2018/5/layout/IconLeafLabelList"/>
    <dgm:cxn modelId="{94BA868B-900F-41E0-B3E9-981EEE67FE6D}" type="presParOf" srcId="{42458CA1-97E8-4033-8A9C-5972E3CD443C}" destId="{0E1C366C-0AE2-4DE8-89F0-1F1111E04A1C}" srcOrd="0" destOrd="0" presId="urn:microsoft.com/office/officeart/2018/5/layout/IconLeafLabelList"/>
    <dgm:cxn modelId="{63FC8A6E-6704-4DC5-887F-F2A92388B6A4}" type="presParOf" srcId="{42458CA1-97E8-4033-8A9C-5972E3CD443C}" destId="{43F64B26-B466-4C22-BBE9-DE132379FF3F}" srcOrd="1" destOrd="0" presId="urn:microsoft.com/office/officeart/2018/5/layout/IconLeafLabelList"/>
    <dgm:cxn modelId="{ABFB01E4-E3EE-4252-9F90-2A2BB08C34B8}" type="presParOf" srcId="{42458CA1-97E8-4033-8A9C-5972E3CD443C}" destId="{B606A691-FADF-4093-BA3C-D1F8E4E48506}" srcOrd="2" destOrd="0" presId="urn:microsoft.com/office/officeart/2018/5/layout/IconLeafLabelList"/>
    <dgm:cxn modelId="{6BFFA3A6-13B0-4F69-9138-D40F453853CD}" type="presParOf" srcId="{42458CA1-97E8-4033-8A9C-5972E3CD443C}" destId="{16BCAEB9-577A-4B41-BB21-AE3DB8BA455F}" srcOrd="3" destOrd="0" presId="urn:microsoft.com/office/officeart/2018/5/layout/IconLeafLabelList"/>
    <dgm:cxn modelId="{717DAA8A-36B4-4307-8CA0-770ABF3394F6}" type="presParOf" srcId="{934864A8-07BB-4D57-8DCC-61CF03C07C53}" destId="{D262DC24-67A5-4CE7-89A6-A2974E889E77}" srcOrd="3" destOrd="0" presId="urn:microsoft.com/office/officeart/2018/5/layout/IconLeafLabelList"/>
    <dgm:cxn modelId="{94ABF5B1-744B-4958-B379-F43892B63B92}" type="presParOf" srcId="{934864A8-07BB-4D57-8DCC-61CF03C07C53}" destId="{F64A7DC7-B3AC-4518-9F0A-7F9C0DE94A3B}" srcOrd="4" destOrd="0" presId="urn:microsoft.com/office/officeart/2018/5/layout/IconLeafLabelList"/>
    <dgm:cxn modelId="{A782B91C-57D6-41F6-A777-8B18ADCCFDF3}" type="presParOf" srcId="{F64A7DC7-B3AC-4518-9F0A-7F9C0DE94A3B}" destId="{BC151D93-FA77-4DD4-947F-23B2C335A898}" srcOrd="0" destOrd="0" presId="urn:microsoft.com/office/officeart/2018/5/layout/IconLeafLabelList"/>
    <dgm:cxn modelId="{288B2E04-A81C-4B0E-9839-5AFDCF301ED9}" type="presParOf" srcId="{F64A7DC7-B3AC-4518-9F0A-7F9C0DE94A3B}" destId="{860569F2-AEC2-4EAF-A00B-47D38CB62509}" srcOrd="1" destOrd="0" presId="urn:microsoft.com/office/officeart/2018/5/layout/IconLeafLabelList"/>
    <dgm:cxn modelId="{A7CC674B-0C03-44D4-9DE1-3410B7BCEF4C}" type="presParOf" srcId="{F64A7DC7-B3AC-4518-9F0A-7F9C0DE94A3B}" destId="{078FFB09-F687-45C1-B81C-7CE25352A4BD}" srcOrd="2" destOrd="0" presId="urn:microsoft.com/office/officeart/2018/5/layout/IconLeafLabelList"/>
    <dgm:cxn modelId="{D2843B6B-2D2D-4C8A-8812-A8CD2D30C09D}" type="presParOf" srcId="{F64A7DC7-B3AC-4518-9F0A-7F9C0DE94A3B}" destId="{A4CD0329-ACBA-453B-966B-E9F9B4042F1A}" srcOrd="3" destOrd="0" presId="urn:microsoft.com/office/officeart/2018/5/layout/IconLeafLabelList"/>
    <dgm:cxn modelId="{246DF4E3-A393-49C8-866B-8063046FC514}" type="presParOf" srcId="{934864A8-07BB-4D57-8DCC-61CF03C07C53}" destId="{D45A8BE5-D048-4F7B-A54E-E34384928CA8}" srcOrd="5" destOrd="0" presId="urn:microsoft.com/office/officeart/2018/5/layout/IconLeafLabelList"/>
    <dgm:cxn modelId="{A172E040-FCCF-4E28-A3BC-630D2101ACE8}" type="presParOf" srcId="{934864A8-07BB-4D57-8DCC-61CF03C07C53}" destId="{0958AC4D-DB10-48B6-A529-1BF7B93ADF2A}" srcOrd="6" destOrd="0" presId="urn:microsoft.com/office/officeart/2018/5/layout/IconLeafLabelList"/>
    <dgm:cxn modelId="{6A7D3300-D7C9-483B-AA0E-473E38D3A0FC}" type="presParOf" srcId="{0958AC4D-DB10-48B6-A529-1BF7B93ADF2A}" destId="{2074ABC9-767E-489B-BE6D-AC256B9B30B3}" srcOrd="0" destOrd="0" presId="urn:microsoft.com/office/officeart/2018/5/layout/IconLeafLabelList"/>
    <dgm:cxn modelId="{3007AF67-8228-4827-9269-179CED824AAE}" type="presParOf" srcId="{0958AC4D-DB10-48B6-A529-1BF7B93ADF2A}" destId="{816584BC-C9A7-4868-BCE0-4506E9D85B13}" srcOrd="1" destOrd="0" presId="urn:microsoft.com/office/officeart/2018/5/layout/IconLeafLabelList"/>
    <dgm:cxn modelId="{4A863B00-A1A9-47FA-A208-70657E1E138D}" type="presParOf" srcId="{0958AC4D-DB10-48B6-A529-1BF7B93ADF2A}" destId="{C4462C3E-0327-4070-95A1-F6492D765CDC}" srcOrd="2" destOrd="0" presId="urn:microsoft.com/office/officeart/2018/5/layout/IconLeafLabelList"/>
    <dgm:cxn modelId="{D8CE0A2B-520B-4194-97CA-AE130166194A}" type="presParOf" srcId="{0958AC4D-DB10-48B6-A529-1BF7B93ADF2A}" destId="{9981C6A2-FAC8-4B7A-9F98-6C91BDD16518}" srcOrd="3" destOrd="0" presId="urn:microsoft.com/office/officeart/2018/5/layout/IconLeafLabelList"/>
    <dgm:cxn modelId="{1721EDCA-D46F-4BD1-9582-E6F8ADF02FFD}" type="presParOf" srcId="{934864A8-07BB-4D57-8DCC-61CF03C07C53}" destId="{3CABE9FC-1BA2-40A2-8B1C-0194CC7AE552}" srcOrd="7" destOrd="0" presId="urn:microsoft.com/office/officeart/2018/5/layout/IconLeafLabelList"/>
    <dgm:cxn modelId="{A3DE77EF-091B-43E4-9E3E-AF5397C34361}" type="presParOf" srcId="{934864A8-07BB-4D57-8DCC-61CF03C07C53}" destId="{BD7F6B9F-38E3-4173-BC5F-F375F6BEA8D0}" srcOrd="8" destOrd="0" presId="urn:microsoft.com/office/officeart/2018/5/layout/IconLeafLabelList"/>
    <dgm:cxn modelId="{BC97ACD9-3EB2-4C45-AB24-CEDBF680F94F}" type="presParOf" srcId="{BD7F6B9F-38E3-4173-BC5F-F375F6BEA8D0}" destId="{703D42DB-27F3-4246-9ACF-471F7B4A081C}" srcOrd="0" destOrd="0" presId="urn:microsoft.com/office/officeart/2018/5/layout/IconLeafLabelList"/>
    <dgm:cxn modelId="{68100DDC-9FB2-455A-AF91-80E41592EB8B}" type="presParOf" srcId="{BD7F6B9F-38E3-4173-BC5F-F375F6BEA8D0}" destId="{B99C4F98-DA7D-4E42-8E02-51BE7398719A}" srcOrd="1" destOrd="0" presId="urn:microsoft.com/office/officeart/2018/5/layout/IconLeafLabelList"/>
    <dgm:cxn modelId="{96C0568F-6DD0-460E-ADFA-391A52FC96E2}" type="presParOf" srcId="{BD7F6B9F-38E3-4173-BC5F-F375F6BEA8D0}" destId="{9F2092F5-3F0D-4073-BD89-D6A3B796BF3A}" srcOrd="2" destOrd="0" presId="urn:microsoft.com/office/officeart/2018/5/layout/IconLeafLabelList"/>
    <dgm:cxn modelId="{9DD43537-3A94-4371-BDB4-9E39A3356ACF}" type="presParOf" srcId="{BD7F6B9F-38E3-4173-BC5F-F375F6BEA8D0}" destId="{298353D7-6A28-4080-A6EB-E3F9CA19B9BE}" srcOrd="3" destOrd="0" presId="urn:microsoft.com/office/officeart/2018/5/layout/IconLeafLabelList"/>
    <dgm:cxn modelId="{A687CD79-A0E8-4E7E-9518-078C3E63B837}" type="presParOf" srcId="{934864A8-07BB-4D57-8DCC-61CF03C07C53}" destId="{915012A8-D798-4F63-8D43-E18826757FBD}" srcOrd="9" destOrd="0" presId="urn:microsoft.com/office/officeart/2018/5/layout/IconLeafLabelList"/>
    <dgm:cxn modelId="{4C53BDB1-2B95-4F32-B50F-0392E300798E}" type="presParOf" srcId="{934864A8-07BB-4D57-8DCC-61CF03C07C53}" destId="{94B325FE-2DBF-4096-980A-3FD8EF336B65}" srcOrd="10" destOrd="0" presId="urn:microsoft.com/office/officeart/2018/5/layout/IconLeafLabelList"/>
    <dgm:cxn modelId="{A74363B3-CE38-4C46-9C3E-993BE6CC69EB}" type="presParOf" srcId="{94B325FE-2DBF-4096-980A-3FD8EF336B65}" destId="{6B58BA48-81F0-4924-AC89-72CC64E92DEF}" srcOrd="0" destOrd="0" presId="urn:microsoft.com/office/officeart/2018/5/layout/IconLeafLabelList"/>
    <dgm:cxn modelId="{E8B06618-6F20-4DF0-B0CB-706F14242367}" type="presParOf" srcId="{94B325FE-2DBF-4096-980A-3FD8EF336B65}" destId="{BC540A7A-848F-4259-A4BF-D0E9776EE6C5}" srcOrd="1" destOrd="0" presId="urn:microsoft.com/office/officeart/2018/5/layout/IconLeafLabelList"/>
    <dgm:cxn modelId="{2DE5E26A-2206-4CD5-9F23-013A1EC6C10D}" type="presParOf" srcId="{94B325FE-2DBF-4096-980A-3FD8EF336B65}" destId="{9C7EE291-3137-4FAF-893D-5EE163A18ED9}" srcOrd="2" destOrd="0" presId="urn:microsoft.com/office/officeart/2018/5/layout/IconLeafLabelList"/>
    <dgm:cxn modelId="{5BCA2D9C-1965-4D45-A689-34FD8393C35F}" type="presParOf" srcId="{94B325FE-2DBF-4096-980A-3FD8EF336B65}" destId="{F2F45E2C-3647-4BA5-A4BA-371E09F9C8D9}" srcOrd="3" destOrd="0" presId="urn:microsoft.com/office/officeart/2018/5/layout/IconLeaf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DE2E87-6DD6-4262-974A-5E8E3154C10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CA"/>
        </a:p>
      </dgm:t>
    </dgm:pt>
    <dgm:pt modelId="{1964EB0D-4B7D-487A-9E21-D39D261834BC}">
      <dgm:prSet custT="1"/>
      <dgm:spPr/>
      <dgm:t>
        <a:bodyPr/>
        <a:lstStyle/>
        <a:p>
          <a:r>
            <a:rPr lang="en-CA" sz="2000" dirty="0">
              <a:latin typeface="Calibri" panose="020F0502020204030204" pitchFamily="34" charset="0"/>
              <a:cs typeface="Calibri" panose="020F0502020204030204" pitchFamily="34" charset="0"/>
            </a:rPr>
            <a:t>Is what I want to do allowed? </a:t>
          </a:r>
          <a:endParaRPr lang="fr-CA" sz="2000" dirty="0">
            <a:latin typeface="Calibri" panose="020F0502020204030204" pitchFamily="34" charset="0"/>
            <a:cs typeface="Calibri" panose="020F0502020204030204" pitchFamily="34" charset="0"/>
          </a:endParaRPr>
        </a:p>
      </dgm:t>
    </dgm:pt>
    <dgm:pt modelId="{6D89B61B-6E43-4BAA-ADA5-AB5A4ACAC07F}" type="parTrans" cxnId="{6E08C620-8DD9-4F13-B2A7-84497BD6BCA3}">
      <dgm:prSet/>
      <dgm:spPr/>
      <dgm:t>
        <a:bodyPr/>
        <a:lstStyle/>
        <a:p>
          <a:endParaRPr lang="fr-CA"/>
        </a:p>
      </dgm:t>
    </dgm:pt>
    <dgm:pt modelId="{E357E5F8-5AA1-4B84-8F6E-CC09A74BD03E}" type="sibTrans" cxnId="{6E08C620-8DD9-4F13-B2A7-84497BD6BCA3}">
      <dgm:prSet/>
      <dgm:spPr/>
      <dgm:t>
        <a:bodyPr/>
        <a:lstStyle/>
        <a:p>
          <a:endParaRPr lang="fr-CA"/>
        </a:p>
      </dgm:t>
    </dgm:pt>
    <dgm:pt modelId="{086976D9-6F70-4A14-A273-D5D5856BF295}">
      <dgm:prSet custT="1"/>
      <dgm:spPr/>
      <dgm:t>
        <a:bodyPr/>
        <a:lstStyle/>
        <a:p>
          <a:r>
            <a:rPr lang="en-CA" sz="2000" dirty="0">
              <a:latin typeface="Calibri" panose="020F0502020204030204" pitchFamily="34" charset="0"/>
              <a:cs typeface="Calibri" panose="020F0502020204030204" pitchFamily="34" charset="0"/>
            </a:rPr>
            <a:t>Does this give me an advantage that others do not have?</a:t>
          </a:r>
          <a:endParaRPr lang="fr-CA" sz="2000" dirty="0">
            <a:latin typeface="Calibri" panose="020F0502020204030204" pitchFamily="34" charset="0"/>
            <a:cs typeface="Calibri" panose="020F0502020204030204" pitchFamily="34" charset="0"/>
          </a:endParaRPr>
        </a:p>
      </dgm:t>
    </dgm:pt>
    <dgm:pt modelId="{D6A5E942-05EA-40C9-9DE8-BEC95AF47091}" type="parTrans" cxnId="{39F57FF2-6460-4095-B23B-90D302B82D4A}">
      <dgm:prSet/>
      <dgm:spPr/>
      <dgm:t>
        <a:bodyPr/>
        <a:lstStyle/>
        <a:p>
          <a:endParaRPr lang="fr-CA"/>
        </a:p>
      </dgm:t>
    </dgm:pt>
    <dgm:pt modelId="{8F3FD6DE-35FF-4009-AD70-DFB4EFD09FB6}" type="sibTrans" cxnId="{39F57FF2-6460-4095-B23B-90D302B82D4A}">
      <dgm:prSet/>
      <dgm:spPr/>
      <dgm:t>
        <a:bodyPr/>
        <a:lstStyle/>
        <a:p>
          <a:endParaRPr lang="fr-CA"/>
        </a:p>
      </dgm:t>
    </dgm:pt>
    <dgm:pt modelId="{8679636E-04A3-42B7-BAD9-AFD967BF86A3}">
      <dgm:prSet custT="1"/>
      <dgm:spPr/>
      <dgm:t>
        <a:bodyPr/>
        <a:lstStyle/>
        <a:p>
          <a:r>
            <a:rPr lang="en-CA" sz="2000" dirty="0">
              <a:latin typeface="Calibri" panose="020F0502020204030204" pitchFamily="34" charset="0"/>
              <a:cs typeface="Calibri" panose="020F0502020204030204" pitchFamily="34" charset="0"/>
            </a:rPr>
            <a:t>Would my family and friends, my teacher, or even a future employer react well if they found out what I did?</a:t>
          </a:r>
          <a:endParaRPr lang="fr-CA" sz="2000" dirty="0">
            <a:latin typeface="Calibri" panose="020F0502020204030204" pitchFamily="34" charset="0"/>
            <a:cs typeface="Calibri" panose="020F0502020204030204" pitchFamily="34" charset="0"/>
          </a:endParaRPr>
        </a:p>
      </dgm:t>
    </dgm:pt>
    <dgm:pt modelId="{934980F8-2697-432E-9C3D-38DD6D379200}" type="parTrans" cxnId="{ADA45E12-26A6-4544-914F-469A6B093B96}">
      <dgm:prSet/>
      <dgm:spPr/>
      <dgm:t>
        <a:bodyPr/>
        <a:lstStyle/>
        <a:p>
          <a:endParaRPr lang="fr-CA"/>
        </a:p>
      </dgm:t>
    </dgm:pt>
    <dgm:pt modelId="{5FC37D3E-18F1-42AB-9725-A9D16839B636}" type="sibTrans" cxnId="{ADA45E12-26A6-4544-914F-469A6B093B96}">
      <dgm:prSet/>
      <dgm:spPr/>
      <dgm:t>
        <a:bodyPr/>
        <a:lstStyle/>
        <a:p>
          <a:endParaRPr lang="fr-CA"/>
        </a:p>
      </dgm:t>
    </dgm:pt>
    <dgm:pt modelId="{0928536F-E7FD-4665-B6B7-B5A36A9359C8}">
      <dgm:prSet custT="1"/>
      <dgm:spPr/>
      <dgm:t>
        <a:bodyPr/>
        <a:lstStyle/>
        <a:p>
          <a:r>
            <a:rPr lang="en-CA" sz="1900" dirty="0">
              <a:latin typeface="Calibri" panose="020F0502020204030204" pitchFamily="34" charset="0"/>
              <a:cs typeface="Calibri" panose="020F0502020204030204" pitchFamily="34" charset="0"/>
            </a:rPr>
            <a:t>Can I reuse work that I have already submitted in another course? (Probably not). Can I ask a classmate to help me write my assignment when the instruction is to do it individually? (No)</a:t>
          </a:r>
          <a:endParaRPr lang="fr-CA" sz="1900" dirty="0">
            <a:latin typeface="Calibri" panose="020F0502020204030204" pitchFamily="34" charset="0"/>
            <a:cs typeface="Calibri" panose="020F0502020204030204" pitchFamily="34" charset="0"/>
          </a:endParaRPr>
        </a:p>
      </dgm:t>
    </dgm:pt>
    <dgm:pt modelId="{E4828260-A5E7-4A94-953F-6A4E832DD6FA}" type="parTrans" cxnId="{AA0DF611-7DF2-419B-B81D-BE5D21D9FD67}">
      <dgm:prSet/>
      <dgm:spPr/>
      <dgm:t>
        <a:bodyPr/>
        <a:lstStyle/>
        <a:p>
          <a:endParaRPr lang="fr-CA"/>
        </a:p>
      </dgm:t>
    </dgm:pt>
    <dgm:pt modelId="{2040B60A-5AEE-4B85-B9AF-1331240EFA15}" type="sibTrans" cxnId="{AA0DF611-7DF2-419B-B81D-BE5D21D9FD67}">
      <dgm:prSet/>
      <dgm:spPr/>
      <dgm:t>
        <a:bodyPr/>
        <a:lstStyle/>
        <a:p>
          <a:endParaRPr lang="fr-CA"/>
        </a:p>
      </dgm:t>
    </dgm:pt>
    <dgm:pt modelId="{D3D80620-A0AC-407A-80CA-26B7DB029FC9}" type="pres">
      <dgm:prSet presAssocID="{B1DE2E87-6DD6-4262-974A-5E8E3154C109}" presName="linear" presStyleCnt="0">
        <dgm:presLayoutVars>
          <dgm:animLvl val="lvl"/>
          <dgm:resizeHandles val="exact"/>
        </dgm:presLayoutVars>
      </dgm:prSet>
      <dgm:spPr/>
    </dgm:pt>
    <dgm:pt modelId="{306FAAD2-DEED-47AC-90FF-32D743F20911}" type="pres">
      <dgm:prSet presAssocID="{1964EB0D-4B7D-487A-9E21-D39D261834BC}" presName="parentText" presStyleLbl="node1" presStyleIdx="0" presStyleCnt="4">
        <dgm:presLayoutVars>
          <dgm:chMax val="0"/>
          <dgm:bulletEnabled val="1"/>
        </dgm:presLayoutVars>
      </dgm:prSet>
      <dgm:spPr/>
    </dgm:pt>
    <dgm:pt modelId="{AE732DB4-1059-4124-BDB0-DEA467C4B4AA}" type="pres">
      <dgm:prSet presAssocID="{E357E5F8-5AA1-4B84-8F6E-CC09A74BD03E}" presName="spacer" presStyleCnt="0"/>
      <dgm:spPr/>
    </dgm:pt>
    <dgm:pt modelId="{2FC29213-9659-4A00-9AC2-AF89D2FEAE57}" type="pres">
      <dgm:prSet presAssocID="{086976D9-6F70-4A14-A273-D5D5856BF295}" presName="parentText" presStyleLbl="node1" presStyleIdx="1" presStyleCnt="4">
        <dgm:presLayoutVars>
          <dgm:chMax val="0"/>
          <dgm:bulletEnabled val="1"/>
        </dgm:presLayoutVars>
      </dgm:prSet>
      <dgm:spPr/>
    </dgm:pt>
    <dgm:pt modelId="{B6D03C74-FC2E-42A5-A14B-B51F919C983B}" type="pres">
      <dgm:prSet presAssocID="{8F3FD6DE-35FF-4009-AD70-DFB4EFD09FB6}" presName="spacer" presStyleCnt="0"/>
      <dgm:spPr/>
    </dgm:pt>
    <dgm:pt modelId="{ADF4AEAA-DBB2-42AD-9BD4-4AB30CEDDD79}" type="pres">
      <dgm:prSet presAssocID="{8679636E-04A3-42B7-BAD9-AFD967BF86A3}" presName="parentText" presStyleLbl="node1" presStyleIdx="2" presStyleCnt="4">
        <dgm:presLayoutVars>
          <dgm:chMax val="0"/>
          <dgm:bulletEnabled val="1"/>
        </dgm:presLayoutVars>
      </dgm:prSet>
      <dgm:spPr/>
    </dgm:pt>
    <dgm:pt modelId="{91C62B78-52B2-4890-AD02-7A1CF9173809}" type="pres">
      <dgm:prSet presAssocID="{5FC37D3E-18F1-42AB-9725-A9D16839B636}" presName="spacer" presStyleCnt="0"/>
      <dgm:spPr/>
    </dgm:pt>
    <dgm:pt modelId="{F7D7E52C-5B4B-4AE8-AC88-D024F428BA8C}" type="pres">
      <dgm:prSet presAssocID="{0928536F-E7FD-4665-B6B7-B5A36A9359C8}" presName="parentText" presStyleLbl="node1" presStyleIdx="3" presStyleCnt="4">
        <dgm:presLayoutVars>
          <dgm:chMax val="0"/>
          <dgm:bulletEnabled val="1"/>
        </dgm:presLayoutVars>
      </dgm:prSet>
      <dgm:spPr/>
    </dgm:pt>
  </dgm:ptLst>
  <dgm:cxnLst>
    <dgm:cxn modelId="{AA0DF611-7DF2-419B-B81D-BE5D21D9FD67}" srcId="{B1DE2E87-6DD6-4262-974A-5E8E3154C109}" destId="{0928536F-E7FD-4665-B6B7-B5A36A9359C8}" srcOrd="3" destOrd="0" parTransId="{E4828260-A5E7-4A94-953F-6A4E832DD6FA}" sibTransId="{2040B60A-5AEE-4B85-B9AF-1331240EFA15}"/>
    <dgm:cxn modelId="{ADA45E12-26A6-4544-914F-469A6B093B96}" srcId="{B1DE2E87-6DD6-4262-974A-5E8E3154C109}" destId="{8679636E-04A3-42B7-BAD9-AFD967BF86A3}" srcOrd="2" destOrd="0" parTransId="{934980F8-2697-432E-9C3D-38DD6D379200}" sibTransId="{5FC37D3E-18F1-42AB-9725-A9D16839B636}"/>
    <dgm:cxn modelId="{6E08C620-8DD9-4F13-B2A7-84497BD6BCA3}" srcId="{B1DE2E87-6DD6-4262-974A-5E8E3154C109}" destId="{1964EB0D-4B7D-487A-9E21-D39D261834BC}" srcOrd="0" destOrd="0" parTransId="{6D89B61B-6E43-4BAA-ADA5-AB5A4ACAC07F}" sibTransId="{E357E5F8-5AA1-4B84-8F6E-CC09A74BD03E}"/>
    <dgm:cxn modelId="{E1B3A982-C511-406F-AE9A-795EE89DA5BF}" type="presOf" srcId="{8679636E-04A3-42B7-BAD9-AFD967BF86A3}" destId="{ADF4AEAA-DBB2-42AD-9BD4-4AB30CEDDD79}" srcOrd="0" destOrd="0" presId="urn:microsoft.com/office/officeart/2005/8/layout/vList2"/>
    <dgm:cxn modelId="{EA1CA090-D922-405F-90AD-97253E177D71}" type="presOf" srcId="{1964EB0D-4B7D-487A-9E21-D39D261834BC}" destId="{306FAAD2-DEED-47AC-90FF-32D743F20911}" srcOrd="0" destOrd="0" presId="urn:microsoft.com/office/officeart/2005/8/layout/vList2"/>
    <dgm:cxn modelId="{1C8025CB-FC35-4FA9-A3AE-FB3E8E12C6E4}" type="presOf" srcId="{0928536F-E7FD-4665-B6B7-B5A36A9359C8}" destId="{F7D7E52C-5B4B-4AE8-AC88-D024F428BA8C}" srcOrd="0" destOrd="0" presId="urn:microsoft.com/office/officeart/2005/8/layout/vList2"/>
    <dgm:cxn modelId="{36EA88D0-F748-4D0B-BBA5-806AA259A85D}" type="presOf" srcId="{B1DE2E87-6DD6-4262-974A-5E8E3154C109}" destId="{D3D80620-A0AC-407A-80CA-26B7DB029FC9}" srcOrd="0" destOrd="0" presId="urn:microsoft.com/office/officeart/2005/8/layout/vList2"/>
    <dgm:cxn modelId="{0BB2CDEA-047F-4476-BEB5-2B252FB2D373}" type="presOf" srcId="{086976D9-6F70-4A14-A273-D5D5856BF295}" destId="{2FC29213-9659-4A00-9AC2-AF89D2FEAE57}" srcOrd="0" destOrd="0" presId="urn:microsoft.com/office/officeart/2005/8/layout/vList2"/>
    <dgm:cxn modelId="{39F57FF2-6460-4095-B23B-90D302B82D4A}" srcId="{B1DE2E87-6DD6-4262-974A-5E8E3154C109}" destId="{086976D9-6F70-4A14-A273-D5D5856BF295}" srcOrd="1" destOrd="0" parTransId="{D6A5E942-05EA-40C9-9DE8-BEC95AF47091}" sibTransId="{8F3FD6DE-35FF-4009-AD70-DFB4EFD09FB6}"/>
    <dgm:cxn modelId="{71CD9C90-2CB1-4DC4-8ACB-9B70B2C5C97E}" type="presParOf" srcId="{D3D80620-A0AC-407A-80CA-26B7DB029FC9}" destId="{306FAAD2-DEED-47AC-90FF-32D743F20911}" srcOrd="0" destOrd="0" presId="urn:microsoft.com/office/officeart/2005/8/layout/vList2"/>
    <dgm:cxn modelId="{F52CC3D6-FAAA-4890-9AFC-721C9B92028D}" type="presParOf" srcId="{D3D80620-A0AC-407A-80CA-26B7DB029FC9}" destId="{AE732DB4-1059-4124-BDB0-DEA467C4B4AA}" srcOrd="1" destOrd="0" presId="urn:microsoft.com/office/officeart/2005/8/layout/vList2"/>
    <dgm:cxn modelId="{4396864C-6263-4AC6-AFB0-FDE56D24E90E}" type="presParOf" srcId="{D3D80620-A0AC-407A-80CA-26B7DB029FC9}" destId="{2FC29213-9659-4A00-9AC2-AF89D2FEAE57}" srcOrd="2" destOrd="0" presId="urn:microsoft.com/office/officeart/2005/8/layout/vList2"/>
    <dgm:cxn modelId="{2CD0DD10-4D07-4E5B-9E27-98BC1302471A}" type="presParOf" srcId="{D3D80620-A0AC-407A-80CA-26B7DB029FC9}" destId="{B6D03C74-FC2E-42A5-A14B-B51F919C983B}" srcOrd="3" destOrd="0" presId="urn:microsoft.com/office/officeart/2005/8/layout/vList2"/>
    <dgm:cxn modelId="{E576C158-2124-4F51-B5DE-42D147659F03}" type="presParOf" srcId="{D3D80620-A0AC-407A-80CA-26B7DB029FC9}" destId="{ADF4AEAA-DBB2-42AD-9BD4-4AB30CEDDD79}" srcOrd="4" destOrd="0" presId="urn:microsoft.com/office/officeart/2005/8/layout/vList2"/>
    <dgm:cxn modelId="{9AA5D853-EA59-415A-B74B-BBF282D209B0}" type="presParOf" srcId="{D3D80620-A0AC-407A-80CA-26B7DB029FC9}" destId="{91C62B78-52B2-4890-AD02-7A1CF9173809}" srcOrd="5" destOrd="0" presId="urn:microsoft.com/office/officeart/2005/8/layout/vList2"/>
    <dgm:cxn modelId="{D5730DAD-E6F5-4FA1-9982-FDE1DD65587B}" type="presParOf" srcId="{D3D80620-A0AC-407A-80CA-26B7DB029FC9}" destId="{F7D7E52C-5B4B-4AE8-AC88-D024F428BA8C}"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4D70B6-8E05-4F6D-BB50-874BC8B2649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17DBAF8-C0F5-400E-BE83-50273D3EE168}">
      <dgm:prSet/>
      <dgm:spPr/>
      <dgm:t>
        <a:bodyPr/>
        <a:lstStyle/>
        <a:p>
          <a:pPr>
            <a:lnSpc>
              <a:spcPct val="100000"/>
            </a:lnSpc>
          </a:pPr>
          <a:r>
            <a:rPr lang="en-CA" dirty="0">
              <a:solidFill>
                <a:schemeClr val="bg1"/>
              </a:solidFill>
              <a:latin typeface="Calibri" panose="020F0502020204030204" pitchFamily="34" charset="0"/>
              <a:cs typeface="Calibri" panose="020F0502020204030204" pitchFamily="34" charset="0"/>
            </a:rPr>
            <a:t>In college, you learn to develop your thinking, analyze information, express your ideas, and argue. To do this, it is </a:t>
          </a:r>
          <a:r>
            <a:rPr lang="en-CA" strike="noStrike" dirty="0">
              <a:solidFill>
                <a:schemeClr val="bg1"/>
              </a:solidFill>
              <a:effectLst/>
              <a:latin typeface="Calibri" panose="020F0502020204030204" pitchFamily="34" charset="0"/>
              <a:cs typeface="Calibri" panose="020F0502020204030204" pitchFamily="34" charset="0"/>
            </a:rPr>
            <a:t>fine,</a:t>
          </a:r>
          <a:r>
            <a:rPr lang="en-CA" dirty="0">
              <a:solidFill>
                <a:schemeClr val="bg1"/>
              </a:solidFill>
              <a:latin typeface="Calibri" panose="020F0502020204030204" pitchFamily="34" charset="0"/>
              <a:cs typeface="Calibri" panose="020F0502020204030204" pitchFamily="34" charset="0"/>
            </a:rPr>
            <a:t> even necessary, to rely on what others have said, written, or produced before you, if you cite your sources. </a:t>
          </a:r>
          <a:endParaRPr lang="en-US" dirty="0">
            <a:solidFill>
              <a:schemeClr val="bg1"/>
            </a:solidFill>
            <a:latin typeface="Calibri" panose="020F0502020204030204" pitchFamily="34" charset="0"/>
            <a:cs typeface="Calibri" panose="020F0502020204030204" pitchFamily="34" charset="0"/>
          </a:endParaRPr>
        </a:p>
      </dgm:t>
    </dgm:pt>
    <dgm:pt modelId="{109225BE-E2D3-4DB9-8CF1-978E035707D2}" type="parTrans" cxnId="{CBE926D2-25AD-410D-A0DD-EDAEA2A83C2B}">
      <dgm:prSet/>
      <dgm:spPr/>
      <dgm:t>
        <a:bodyPr/>
        <a:lstStyle/>
        <a:p>
          <a:endParaRPr lang="en-US"/>
        </a:p>
      </dgm:t>
    </dgm:pt>
    <dgm:pt modelId="{4F50C9A6-0BB0-42E6-B12D-C21BDB7ADA59}" type="sibTrans" cxnId="{CBE926D2-25AD-410D-A0DD-EDAEA2A83C2B}">
      <dgm:prSet/>
      <dgm:spPr/>
      <dgm:t>
        <a:bodyPr/>
        <a:lstStyle/>
        <a:p>
          <a:pPr>
            <a:lnSpc>
              <a:spcPct val="100000"/>
            </a:lnSpc>
          </a:pPr>
          <a:endParaRPr lang="en-US"/>
        </a:p>
      </dgm:t>
    </dgm:pt>
    <dgm:pt modelId="{E87D46A2-89E7-4964-937A-41FF236C8F4B}">
      <dgm:prSet/>
      <dgm:spPr/>
      <dgm:t>
        <a:bodyPr/>
        <a:lstStyle/>
        <a:p>
          <a:pPr>
            <a:lnSpc>
              <a:spcPct val="100000"/>
            </a:lnSpc>
          </a:pPr>
          <a:r>
            <a:rPr lang="en-CA" dirty="0">
              <a:solidFill>
                <a:schemeClr val="bg1"/>
              </a:solidFill>
              <a:latin typeface="Calibri" panose="020F0502020204030204" pitchFamily="34" charset="0"/>
              <a:cs typeface="Calibri" panose="020F0502020204030204" pitchFamily="34" charset="0"/>
            </a:rPr>
            <a:t>Teachers expect your work to be based on, and inspired by, existing sources that you cite, while respecting the instructions they have given. Remember to include your own analysis when instructed to do so, as this will show what you have understood the topic.</a:t>
          </a:r>
          <a:endParaRPr lang="en-US" dirty="0">
            <a:solidFill>
              <a:schemeClr val="bg1"/>
            </a:solidFill>
            <a:latin typeface="Calibri" panose="020F0502020204030204" pitchFamily="34" charset="0"/>
            <a:cs typeface="Calibri" panose="020F0502020204030204" pitchFamily="34" charset="0"/>
          </a:endParaRPr>
        </a:p>
      </dgm:t>
    </dgm:pt>
    <dgm:pt modelId="{9E3BC790-63CA-4B72-84F3-342BC3B78053}" type="parTrans" cxnId="{A04944FB-5C9C-48F9-BE65-5917045DEDEC}">
      <dgm:prSet/>
      <dgm:spPr/>
      <dgm:t>
        <a:bodyPr/>
        <a:lstStyle/>
        <a:p>
          <a:endParaRPr lang="en-US"/>
        </a:p>
      </dgm:t>
    </dgm:pt>
    <dgm:pt modelId="{CD2F4185-C945-4E0B-B37B-39620D200037}" type="sibTrans" cxnId="{A04944FB-5C9C-48F9-BE65-5917045DEDEC}">
      <dgm:prSet/>
      <dgm:spPr/>
      <dgm:t>
        <a:bodyPr/>
        <a:lstStyle/>
        <a:p>
          <a:pPr>
            <a:lnSpc>
              <a:spcPct val="100000"/>
            </a:lnSpc>
          </a:pPr>
          <a:endParaRPr lang="en-US"/>
        </a:p>
      </dgm:t>
    </dgm:pt>
    <dgm:pt modelId="{AEFAFD28-E615-4346-A3D9-0384596AEE65}">
      <dgm:prSet/>
      <dgm:spPr/>
      <dgm:t>
        <a:bodyPr/>
        <a:lstStyle/>
        <a:p>
          <a:pPr>
            <a:lnSpc>
              <a:spcPct val="100000"/>
            </a:lnSpc>
          </a:pPr>
          <a:r>
            <a:rPr lang="en-CA" dirty="0">
              <a:solidFill>
                <a:schemeClr val="bg1"/>
              </a:solidFill>
              <a:latin typeface="Calibri" panose="020F0502020204030204" pitchFamily="34" charset="0"/>
              <a:cs typeface="Calibri" panose="020F0502020204030204" pitchFamily="34" charset="0"/>
            </a:rPr>
            <a:t>If you are unclear about what to do on an assignment, please consult your teacher for more information.</a:t>
          </a:r>
          <a:endParaRPr lang="en-US" dirty="0">
            <a:solidFill>
              <a:schemeClr val="bg1"/>
            </a:solidFill>
            <a:latin typeface="Calibri" panose="020F0502020204030204" pitchFamily="34" charset="0"/>
            <a:cs typeface="Calibri" panose="020F0502020204030204" pitchFamily="34" charset="0"/>
          </a:endParaRPr>
        </a:p>
      </dgm:t>
    </dgm:pt>
    <dgm:pt modelId="{650F3D01-940B-42E6-9E74-A05603FDE8FA}" type="parTrans" cxnId="{B1D746F9-F04B-4D68-88F8-DF79571E5BA8}">
      <dgm:prSet/>
      <dgm:spPr/>
      <dgm:t>
        <a:bodyPr/>
        <a:lstStyle/>
        <a:p>
          <a:endParaRPr lang="en-US"/>
        </a:p>
      </dgm:t>
    </dgm:pt>
    <dgm:pt modelId="{51A795B2-F664-478E-9B44-BC52F54434DD}" type="sibTrans" cxnId="{B1D746F9-F04B-4D68-88F8-DF79571E5BA8}">
      <dgm:prSet/>
      <dgm:spPr/>
      <dgm:t>
        <a:bodyPr/>
        <a:lstStyle/>
        <a:p>
          <a:endParaRPr lang="en-US"/>
        </a:p>
      </dgm:t>
    </dgm:pt>
    <dgm:pt modelId="{244AB248-F3B4-4068-A9DD-FA632ACB3461}" type="pres">
      <dgm:prSet presAssocID="{2F4D70B6-8E05-4F6D-BB50-874BC8B26492}" presName="Name0" presStyleCnt="0">
        <dgm:presLayoutVars>
          <dgm:dir/>
          <dgm:animLvl val="lvl"/>
          <dgm:resizeHandles val="exact"/>
        </dgm:presLayoutVars>
      </dgm:prSet>
      <dgm:spPr/>
    </dgm:pt>
    <dgm:pt modelId="{33C17EC1-C660-489F-A01E-66DE3F93EF4B}" type="pres">
      <dgm:prSet presAssocID="{AEFAFD28-E615-4346-A3D9-0384596AEE65}" presName="boxAndChildren" presStyleCnt="0"/>
      <dgm:spPr/>
    </dgm:pt>
    <dgm:pt modelId="{17A60112-2B38-4FD2-8311-14E2C42A3B5A}" type="pres">
      <dgm:prSet presAssocID="{AEFAFD28-E615-4346-A3D9-0384596AEE65}" presName="parentTextBox" presStyleLbl="node1" presStyleIdx="0" presStyleCnt="3"/>
      <dgm:spPr/>
    </dgm:pt>
    <dgm:pt modelId="{6536A2CD-B025-4675-AC1A-AF81F83F4BB7}" type="pres">
      <dgm:prSet presAssocID="{CD2F4185-C945-4E0B-B37B-39620D200037}" presName="sp" presStyleCnt="0"/>
      <dgm:spPr/>
    </dgm:pt>
    <dgm:pt modelId="{1AA949D8-1985-4F78-B013-CC2B93297898}" type="pres">
      <dgm:prSet presAssocID="{E87D46A2-89E7-4964-937A-41FF236C8F4B}" presName="arrowAndChildren" presStyleCnt="0"/>
      <dgm:spPr/>
    </dgm:pt>
    <dgm:pt modelId="{0C53A1C3-83D9-42FA-A943-68A17C4DE36D}" type="pres">
      <dgm:prSet presAssocID="{E87D46A2-89E7-4964-937A-41FF236C8F4B}" presName="parentTextArrow" presStyleLbl="node1" presStyleIdx="1" presStyleCnt="3" custLinFactNeighborX="-3892" custLinFactNeighborY="1522"/>
      <dgm:spPr/>
    </dgm:pt>
    <dgm:pt modelId="{947E0088-D99F-4CFD-88D4-AF2C3EDD544A}" type="pres">
      <dgm:prSet presAssocID="{4F50C9A6-0BB0-42E6-B12D-C21BDB7ADA59}" presName="sp" presStyleCnt="0"/>
      <dgm:spPr/>
    </dgm:pt>
    <dgm:pt modelId="{55E8A013-CCBA-426A-B27F-BE447EAF2DDD}" type="pres">
      <dgm:prSet presAssocID="{F17DBAF8-C0F5-400E-BE83-50273D3EE168}" presName="arrowAndChildren" presStyleCnt="0"/>
      <dgm:spPr/>
    </dgm:pt>
    <dgm:pt modelId="{520B4A0D-EBF1-4706-8141-56782D32E1F0}" type="pres">
      <dgm:prSet presAssocID="{F17DBAF8-C0F5-400E-BE83-50273D3EE168}" presName="parentTextArrow" presStyleLbl="node1" presStyleIdx="2" presStyleCnt="3"/>
      <dgm:spPr/>
    </dgm:pt>
  </dgm:ptLst>
  <dgm:cxnLst>
    <dgm:cxn modelId="{CD1E656F-8C86-4BCB-84C9-0261655037CB}" type="presOf" srcId="{F17DBAF8-C0F5-400E-BE83-50273D3EE168}" destId="{520B4A0D-EBF1-4706-8141-56782D32E1F0}" srcOrd="0" destOrd="0" presId="urn:microsoft.com/office/officeart/2005/8/layout/process4"/>
    <dgm:cxn modelId="{74315793-BBDA-4685-A7FF-252ABE64316E}" type="presOf" srcId="{E87D46A2-89E7-4964-937A-41FF236C8F4B}" destId="{0C53A1C3-83D9-42FA-A943-68A17C4DE36D}" srcOrd="0" destOrd="0" presId="urn:microsoft.com/office/officeart/2005/8/layout/process4"/>
    <dgm:cxn modelId="{462155AB-459E-4049-9D58-20902956DB46}" type="presOf" srcId="{2F4D70B6-8E05-4F6D-BB50-874BC8B26492}" destId="{244AB248-F3B4-4068-A9DD-FA632ACB3461}" srcOrd="0" destOrd="0" presId="urn:microsoft.com/office/officeart/2005/8/layout/process4"/>
    <dgm:cxn modelId="{7CF04DBF-289A-44BE-81E3-C57F7CFB83DF}" type="presOf" srcId="{AEFAFD28-E615-4346-A3D9-0384596AEE65}" destId="{17A60112-2B38-4FD2-8311-14E2C42A3B5A}" srcOrd="0" destOrd="0" presId="urn:microsoft.com/office/officeart/2005/8/layout/process4"/>
    <dgm:cxn modelId="{CBE926D2-25AD-410D-A0DD-EDAEA2A83C2B}" srcId="{2F4D70B6-8E05-4F6D-BB50-874BC8B26492}" destId="{F17DBAF8-C0F5-400E-BE83-50273D3EE168}" srcOrd="0" destOrd="0" parTransId="{109225BE-E2D3-4DB9-8CF1-978E035707D2}" sibTransId="{4F50C9A6-0BB0-42E6-B12D-C21BDB7ADA59}"/>
    <dgm:cxn modelId="{B1D746F9-F04B-4D68-88F8-DF79571E5BA8}" srcId="{2F4D70B6-8E05-4F6D-BB50-874BC8B26492}" destId="{AEFAFD28-E615-4346-A3D9-0384596AEE65}" srcOrd="2" destOrd="0" parTransId="{650F3D01-940B-42E6-9E74-A05603FDE8FA}" sibTransId="{51A795B2-F664-478E-9B44-BC52F54434DD}"/>
    <dgm:cxn modelId="{A04944FB-5C9C-48F9-BE65-5917045DEDEC}" srcId="{2F4D70B6-8E05-4F6D-BB50-874BC8B26492}" destId="{E87D46A2-89E7-4964-937A-41FF236C8F4B}" srcOrd="1" destOrd="0" parTransId="{9E3BC790-63CA-4B72-84F3-342BC3B78053}" sibTransId="{CD2F4185-C945-4E0B-B37B-39620D200037}"/>
    <dgm:cxn modelId="{A4F02686-D29F-4AB2-A926-36291038FC56}" type="presParOf" srcId="{244AB248-F3B4-4068-A9DD-FA632ACB3461}" destId="{33C17EC1-C660-489F-A01E-66DE3F93EF4B}" srcOrd="0" destOrd="0" presId="urn:microsoft.com/office/officeart/2005/8/layout/process4"/>
    <dgm:cxn modelId="{1AC93613-CEB2-419F-833B-4875F1CD7C1B}" type="presParOf" srcId="{33C17EC1-C660-489F-A01E-66DE3F93EF4B}" destId="{17A60112-2B38-4FD2-8311-14E2C42A3B5A}" srcOrd="0" destOrd="0" presId="urn:microsoft.com/office/officeart/2005/8/layout/process4"/>
    <dgm:cxn modelId="{E535F927-2A16-4AE3-983F-D22F1B382699}" type="presParOf" srcId="{244AB248-F3B4-4068-A9DD-FA632ACB3461}" destId="{6536A2CD-B025-4675-AC1A-AF81F83F4BB7}" srcOrd="1" destOrd="0" presId="urn:microsoft.com/office/officeart/2005/8/layout/process4"/>
    <dgm:cxn modelId="{5CD6D066-23BD-4B22-9A85-D3EDEDD60988}" type="presParOf" srcId="{244AB248-F3B4-4068-A9DD-FA632ACB3461}" destId="{1AA949D8-1985-4F78-B013-CC2B93297898}" srcOrd="2" destOrd="0" presId="urn:microsoft.com/office/officeart/2005/8/layout/process4"/>
    <dgm:cxn modelId="{AED68A0F-D443-49CE-819A-CC214496F393}" type="presParOf" srcId="{1AA949D8-1985-4F78-B013-CC2B93297898}" destId="{0C53A1C3-83D9-42FA-A943-68A17C4DE36D}" srcOrd="0" destOrd="0" presId="urn:microsoft.com/office/officeart/2005/8/layout/process4"/>
    <dgm:cxn modelId="{2F4B055B-C956-4458-973F-7D33CBBE0C11}" type="presParOf" srcId="{244AB248-F3B4-4068-A9DD-FA632ACB3461}" destId="{947E0088-D99F-4CFD-88D4-AF2C3EDD544A}" srcOrd="3" destOrd="0" presId="urn:microsoft.com/office/officeart/2005/8/layout/process4"/>
    <dgm:cxn modelId="{0BEFFAD1-0999-42BB-AC10-3FF287A5127A}" type="presParOf" srcId="{244AB248-F3B4-4068-A9DD-FA632ACB3461}" destId="{55E8A013-CCBA-426A-B27F-BE447EAF2DDD}" srcOrd="4" destOrd="0" presId="urn:microsoft.com/office/officeart/2005/8/layout/process4"/>
    <dgm:cxn modelId="{18E4C4D9-1D29-446A-B28F-DBF139309888}" type="presParOf" srcId="{55E8A013-CCBA-426A-B27F-BE447EAF2DDD}" destId="{520B4A0D-EBF1-4706-8141-56782D32E1F0}"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42816-B49A-442F-A1A1-5BBEF6FDF60D}">
      <dsp:nvSpPr>
        <dsp:cNvPr id="0" name=""/>
        <dsp:cNvSpPr/>
      </dsp:nvSpPr>
      <dsp:spPr>
        <a:xfrm>
          <a:off x="1755272" y="114150"/>
          <a:ext cx="1509048" cy="149002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C05B99-F662-4C2D-AC53-271BFD61654B}">
      <dsp:nvSpPr>
        <dsp:cNvPr id="0" name=""/>
        <dsp:cNvSpPr/>
      </dsp:nvSpPr>
      <dsp:spPr>
        <a:xfrm>
          <a:off x="340371" y="1674259"/>
          <a:ext cx="4311566" cy="638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CA" sz="2000" b="1" kern="1200" dirty="0">
              <a:latin typeface="Calibri" panose="020F0502020204030204" pitchFamily="34" charset="0"/>
              <a:cs typeface="Calibri" panose="020F0502020204030204" pitchFamily="34" charset="0"/>
            </a:rPr>
            <a:t>Inform</a:t>
          </a:r>
          <a:endParaRPr lang="fr-CA" sz="2000" strike="sngStrike" kern="1200" dirty="0">
            <a:latin typeface="Calibri" panose="020F0502020204030204" pitchFamily="34" charset="0"/>
            <a:cs typeface="Calibri" panose="020F0502020204030204" pitchFamily="34" charset="0"/>
          </a:endParaRPr>
        </a:p>
      </dsp:txBody>
      <dsp:txXfrm>
        <a:off x="340371" y="1674259"/>
        <a:ext cx="4311566" cy="638583"/>
      </dsp:txXfrm>
    </dsp:sp>
    <dsp:sp modelId="{E959A68E-2088-49AF-9D5D-396DA35DB52C}">
      <dsp:nvSpPr>
        <dsp:cNvPr id="0" name=""/>
        <dsp:cNvSpPr/>
      </dsp:nvSpPr>
      <dsp:spPr>
        <a:xfrm>
          <a:off x="340371" y="2398531"/>
          <a:ext cx="4311566" cy="194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CA" sz="1800" kern="1200" dirty="0">
              <a:solidFill>
                <a:schemeClr val="tx1"/>
              </a:solidFill>
              <a:latin typeface="Calibri" panose="020F0502020204030204" pitchFamily="34" charset="0"/>
              <a:cs typeface="Calibri" panose="020F0502020204030204" pitchFamily="34" charset="0"/>
            </a:rPr>
            <a:t>Communicate the definition of plagiarism and academic integrity</a:t>
          </a:r>
          <a:endParaRPr lang="fr-CA" sz="1800" kern="1200" dirty="0">
            <a:solidFill>
              <a:schemeClr val="tx1"/>
            </a:solidFill>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CA" sz="1800" kern="1200" dirty="0">
              <a:solidFill>
                <a:schemeClr val="tx1"/>
              </a:solidFill>
              <a:latin typeface="Calibri" panose="020F0502020204030204" pitchFamily="34" charset="0"/>
              <a:cs typeface="Calibri" panose="020F0502020204030204" pitchFamily="34" charset="0"/>
            </a:rPr>
            <a:t>Show examples of proper source citing</a:t>
          </a:r>
        </a:p>
        <a:p>
          <a:pPr marL="0" lvl="0" indent="0" algn="l" defTabSz="800100">
            <a:lnSpc>
              <a:spcPct val="90000"/>
            </a:lnSpc>
            <a:spcBef>
              <a:spcPct val="0"/>
            </a:spcBef>
            <a:spcAft>
              <a:spcPct val="35000"/>
            </a:spcAft>
            <a:buNone/>
          </a:pPr>
          <a:r>
            <a:rPr lang="en-CA" sz="1800" kern="1200" dirty="0">
              <a:solidFill>
                <a:schemeClr val="tx1"/>
              </a:solidFill>
              <a:latin typeface="Calibri" panose="020F0502020204030204" pitchFamily="34" charset="0"/>
              <a:cs typeface="Calibri" panose="020F0502020204030204" pitchFamily="34" charset="0"/>
            </a:rPr>
            <a:t>Communicate college policies</a:t>
          </a:r>
        </a:p>
        <a:p>
          <a:pPr marL="0" lvl="0" indent="0" algn="l" defTabSz="800100">
            <a:lnSpc>
              <a:spcPct val="90000"/>
            </a:lnSpc>
            <a:spcBef>
              <a:spcPct val="0"/>
            </a:spcBef>
            <a:spcAft>
              <a:spcPct val="35000"/>
            </a:spcAft>
            <a:buNone/>
          </a:pPr>
          <a:r>
            <a:rPr lang="en-CA" sz="1800" kern="1200" dirty="0">
              <a:solidFill>
                <a:schemeClr val="tx1"/>
              </a:solidFill>
              <a:latin typeface="Calibri" panose="020F0502020204030204" pitchFamily="34" charset="0"/>
              <a:cs typeface="Calibri" panose="020F0502020204030204" pitchFamily="34" charset="0"/>
            </a:rPr>
            <a:t>Describe the consequences</a:t>
          </a:r>
        </a:p>
        <a:p>
          <a:pPr marL="0" lvl="0" indent="0" algn="l" defTabSz="800100">
            <a:lnSpc>
              <a:spcPct val="90000"/>
            </a:lnSpc>
            <a:spcBef>
              <a:spcPct val="0"/>
            </a:spcBef>
            <a:spcAft>
              <a:spcPct val="35000"/>
            </a:spcAft>
            <a:buNone/>
          </a:pPr>
          <a:r>
            <a:rPr lang="en-CA" sz="1800" kern="1200" dirty="0">
              <a:solidFill>
                <a:schemeClr val="tx1"/>
              </a:solidFill>
              <a:latin typeface="Calibri" panose="020F0502020204030204" pitchFamily="34" charset="0"/>
              <a:cs typeface="Calibri" panose="020F0502020204030204" pitchFamily="34" charset="0"/>
            </a:rPr>
            <a:t>Explain the importance of academic integrity</a:t>
          </a:r>
        </a:p>
      </dsp:txBody>
      <dsp:txXfrm>
        <a:off x="340371" y="2398531"/>
        <a:ext cx="4311566" cy="1944868"/>
      </dsp:txXfrm>
    </dsp:sp>
    <dsp:sp modelId="{7E64F633-54B1-49E7-B113-3D3E95F7D1F6}">
      <dsp:nvSpPr>
        <dsp:cNvPr id="0" name=""/>
        <dsp:cNvSpPr/>
      </dsp:nvSpPr>
      <dsp:spPr>
        <a:xfrm>
          <a:off x="6694021" y="106566"/>
          <a:ext cx="1736446" cy="149002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16000" b="-16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00D690-829C-4842-AB55-0F9750EBC5E6}">
      <dsp:nvSpPr>
        <dsp:cNvPr id="0" name=""/>
        <dsp:cNvSpPr/>
      </dsp:nvSpPr>
      <dsp:spPr>
        <a:xfrm>
          <a:off x="5406462" y="1674259"/>
          <a:ext cx="4311566" cy="638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CA" sz="2000" b="1" kern="1200" dirty="0">
              <a:solidFill>
                <a:schemeClr val="tx1"/>
              </a:solidFill>
              <a:latin typeface="Calibri" panose="020F0502020204030204" pitchFamily="34" charset="0"/>
              <a:cs typeface="Calibri" panose="020F0502020204030204" pitchFamily="34" charset="0"/>
            </a:rPr>
            <a:t>Train</a:t>
          </a:r>
          <a:endParaRPr lang="fr-CA" sz="2000" strike="sngStrike" kern="1200" dirty="0">
            <a:solidFill>
              <a:srgbClr val="C00000"/>
            </a:solidFill>
            <a:latin typeface="Calibri" panose="020F0502020204030204" pitchFamily="34" charset="0"/>
            <a:cs typeface="Calibri" panose="020F0502020204030204" pitchFamily="34" charset="0"/>
          </a:endParaRPr>
        </a:p>
      </dsp:txBody>
      <dsp:txXfrm>
        <a:off x="5406462" y="1674259"/>
        <a:ext cx="4311566" cy="638583"/>
      </dsp:txXfrm>
    </dsp:sp>
    <dsp:sp modelId="{AAEBB083-375F-47DF-8F62-1056F2BC195D}">
      <dsp:nvSpPr>
        <dsp:cNvPr id="0" name=""/>
        <dsp:cNvSpPr/>
      </dsp:nvSpPr>
      <dsp:spPr>
        <a:xfrm>
          <a:off x="5406462" y="2384236"/>
          <a:ext cx="4311566" cy="1944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CA" sz="1800" kern="1200" dirty="0">
              <a:solidFill>
                <a:schemeClr val="tx1"/>
              </a:solidFill>
              <a:latin typeface="Calibri" panose="020F0502020204030204" pitchFamily="34" charset="0"/>
              <a:cs typeface="Calibri" panose="020F0502020204030204" pitchFamily="34" charset="0"/>
            </a:rPr>
            <a:t>Teach students</a:t>
          </a:r>
        </a:p>
        <a:p>
          <a:pPr marL="0" lvl="0" indent="0" algn="l" defTabSz="800100">
            <a:lnSpc>
              <a:spcPct val="100000"/>
            </a:lnSpc>
            <a:spcBef>
              <a:spcPct val="0"/>
            </a:spcBef>
            <a:spcAft>
              <a:spcPct val="35000"/>
            </a:spcAft>
            <a:buNone/>
          </a:pPr>
          <a:r>
            <a:rPr lang="en-CA" sz="1800" kern="1200" dirty="0">
              <a:solidFill>
                <a:schemeClr val="tx1"/>
              </a:solidFill>
              <a:latin typeface="Calibri" panose="020F0502020204030204" pitchFamily="34" charset="0"/>
              <a:cs typeface="Calibri" panose="020F0502020204030204" pitchFamily="34" charset="0"/>
            </a:rPr>
            <a:t>How to insert a word-for-word quote or paraphrase in a work
How to add a reference directly into a text
How to write a mediography
How to use a media management software...</a:t>
          </a:r>
          <a:endParaRPr lang="fr-CA" sz="1800" kern="1200" dirty="0">
            <a:solidFill>
              <a:schemeClr val="tx1"/>
            </a:solidFill>
            <a:latin typeface="Calibri" panose="020F0502020204030204" pitchFamily="34" charset="0"/>
            <a:cs typeface="Calibri" panose="020F0502020204030204" pitchFamily="34" charset="0"/>
          </a:endParaRPr>
        </a:p>
      </dsp:txBody>
      <dsp:txXfrm>
        <a:off x="5406462" y="2384236"/>
        <a:ext cx="4311566" cy="19448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913AC-EDE8-41A1-9523-07608D608B2F}">
      <dsp:nvSpPr>
        <dsp:cNvPr id="0" name=""/>
        <dsp:cNvSpPr/>
      </dsp:nvSpPr>
      <dsp:spPr>
        <a:xfrm rot="10800000">
          <a:off x="1870725" y="349"/>
          <a:ext cx="6615554" cy="81760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42" tIns="68580" rIns="128016" bIns="6858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bg1"/>
              </a:solidFill>
              <a:latin typeface="Calibri" panose="020F0502020204030204" pitchFamily="34" charset="0"/>
              <a:cs typeface="Calibri" panose="020F0502020204030204" pitchFamily="34" charset="0"/>
            </a:rPr>
            <a:t>Learn more about the subject matter of your work, to refer you to experts to better understand the issues at stake</a:t>
          </a:r>
          <a:endParaRPr lang="fr-CA" sz="1800" kern="1200" dirty="0">
            <a:solidFill>
              <a:schemeClr val="bg1"/>
            </a:solidFill>
            <a:latin typeface="Calibri" panose="020F0502020204030204" pitchFamily="34" charset="0"/>
            <a:cs typeface="Calibri" panose="020F0502020204030204" pitchFamily="34" charset="0"/>
          </a:endParaRPr>
        </a:p>
      </dsp:txBody>
      <dsp:txXfrm rot="10800000">
        <a:off x="2075126" y="349"/>
        <a:ext cx="6411153" cy="817606"/>
      </dsp:txXfrm>
    </dsp:sp>
    <dsp:sp modelId="{FF6A185E-7C28-43E6-B349-6E2E8E257E0C}">
      <dsp:nvSpPr>
        <dsp:cNvPr id="0" name=""/>
        <dsp:cNvSpPr/>
      </dsp:nvSpPr>
      <dsp:spPr>
        <a:xfrm>
          <a:off x="1461922" y="349"/>
          <a:ext cx="817606" cy="817606"/>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D84A4E-96AB-4C0F-A06B-6E2A51974BC4}">
      <dsp:nvSpPr>
        <dsp:cNvPr id="0" name=""/>
        <dsp:cNvSpPr/>
      </dsp:nvSpPr>
      <dsp:spPr>
        <a:xfrm rot="10800000">
          <a:off x="1870725" y="1022357"/>
          <a:ext cx="6615554" cy="817606"/>
        </a:xfrm>
        <a:prstGeom prst="homePlate">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42" tIns="68580" rIns="128016"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Obtain different points of view on this subject, to feed your reflection and analysis, and also to form your own judgment</a:t>
          </a:r>
          <a:endParaRPr lang="fr-CA" sz="1800" kern="1200" dirty="0">
            <a:latin typeface="Calibri" panose="020F0502020204030204" pitchFamily="34" charset="0"/>
            <a:cs typeface="Calibri" panose="020F0502020204030204" pitchFamily="34" charset="0"/>
          </a:endParaRPr>
        </a:p>
      </dsp:txBody>
      <dsp:txXfrm rot="10800000">
        <a:off x="2075126" y="1022357"/>
        <a:ext cx="6411153" cy="817606"/>
      </dsp:txXfrm>
    </dsp:sp>
    <dsp:sp modelId="{03FD7FC2-C048-4BC3-B938-E6ACADE1D4B4}">
      <dsp:nvSpPr>
        <dsp:cNvPr id="0" name=""/>
        <dsp:cNvSpPr/>
      </dsp:nvSpPr>
      <dsp:spPr>
        <a:xfrm>
          <a:off x="1461922" y="1022357"/>
          <a:ext cx="817606" cy="817606"/>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DDF62-25C5-4625-A8C8-1DDEE74A03D0}">
      <dsp:nvSpPr>
        <dsp:cNvPr id="0" name=""/>
        <dsp:cNvSpPr/>
      </dsp:nvSpPr>
      <dsp:spPr>
        <a:xfrm rot="10800000">
          <a:off x="1870725" y="2044365"/>
          <a:ext cx="6615554" cy="817606"/>
        </a:xfrm>
        <a:prstGeom prst="homePlate">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42" tIns="68580" rIns="128016"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Select the most interesting, relevant and reliable information in the documents consulted and to use them in your writing</a:t>
          </a:r>
          <a:endParaRPr lang="fr-CA" sz="1800" kern="1200" dirty="0">
            <a:latin typeface="Calibri" panose="020F0502020204030204" pitchFamily="34" charset="0"/>
            <a:cs typeface="Calibri" panose="020F0502020204030204" pitchFamily="34" charset="0"/>
          </a:endParaRPr>
        </a:p>
      </dsp:txBody>
      <dsp:txXfrm rot="10800000">
        <a:off x="2075126" y="2044365"/>
        <a:ext cx="6411153" cy="817606"/>
      </dsp:txXfrm>
    </dsp:sp>
    <dsp:sp modelId="{39920534-0448-4295-9D12-568A9D02726D}">
      <dsp:nvSpPr>
        <dsp:cNvPr id="0" name=""/>
        <dsp:cNvSpPr/>
      </dsp:nvSpPr>
      <dsp:spPr>
        <a:xfrm>
          <a:off x="1461922" y="2044365"/>
          <a:ext cx="817606" cy="817606"/>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8A571-CB14-44F7-A1F8-E3D33DAC7B6D}">
      <dsp:nvSpPr>
        <dsp:cNvPr id="0" name=""/>
        <dsp:cNvSpPr/>
      </dsp:nvSpPr>
      <dsp:spPr>
        <a:xfrm>
          <a:off x="1227" y="575917"/>
          <a:ext cx="4309690" cy="27366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A6249-95B6-4A28-9610-9A699CDA1B7F}">
      <dsp:nvSpPr>
        <dsp:cNvPr id="0" name=""/>
        <dsp:cNvSpPr/>
      </dsp:nvSpPr>
      <dsp:spPr>
        <a:xfrm>
          <a:off x="480082" y="1030829"/>
          <a:ext cx="4309690" cy="2736653"/>
        </a:xfrm>
        <a:prstGeom prst="roundRect">
          <a:avLst>
            <a:gd name="adj" fmla="val 10000"/>
          </a:avLst>
        </a:prstGeom>
        <a:solidFill>
          <a:srgbClr val="FBF0E9">
            <a:alpha val="90000"/>
          </a:srgb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latin typeface="Calibri" panose="020F0502020204030204" pitchFamily="34" charset="0"/>
              <a:cs typeface="Calibri" panose="020F0502020204030204" pitchFamily="34" charset="0"/>
            </a:rPr>
            <a:t>Plagiarism is implying, intentionally or unintentionally, that you had someone else's original idea or way of expressing an idea.</a:t>
          </a:r>
          <a:endParaRPr lang="en-US" sz="1800" kern="1200" dirty="0">
            <a:solidFill>
              <a:schemeClr val="tx1"/>
            </a:solidFill>
            <a:latin typeface="Calibri" panose="020F0502020204030204" pitchFamily="34" charset="0"/>
            <a:cs typeface="Calibri" panose="020F0502020204030204" pitchFamily="34" charset="0"/>
          </a:endParaRPr>
        </a:p>
      </dsp:txBody>
      <dsp:txXfrm>
        <a:off x="560236" y="1110983"/>
        <a:ext cx="4149382" cy="2576345"/>
      </dsp:txXfrm>
    </dsp:sp>
    <dsp:sp modelId="{402DE30B-9AF2-4EDD-B13F-9B5A99E9C598}">
      <dsp:nvSpPr>
        <dsp:cNvPr id="0" name=""/>
        <dsp:cNvSpPr/>
      </dsp:nvSpPr>
      <dsp:spPr>
        <a:xfrm>
          <a:off x="5268627" y="575917"/>
          <a:ext cx="4309690" cy="27366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3375DE-7E00-4906-B8B8-D575A4539FE2}">
      <dsp:nvSpPr>
        <dsp:cNvPr id="0" name=""/>
        <dsp:cNvSpPr/>
      </dsp:nvSpPr>
      <dsp:spPr>
        <a:xfrm>
          <a:off x="5747481" y="1030829"/>
          <a:ext cx="4309690" cy="2736653"/>
        </a:xfrm>
        <a:prstGeom prst="roundRect">
          <a:avLst>
            <a:gd name="adj" fmla="val 10000"/>
          </a:avLst>
        </a:prstGeom>
        <a:solidFill>
          <a:srgbClr val="FBF0E9">
            <a:alpha val="89804"/>
          </a:srgb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33425">
            <a:lnSpc>
              <a:spcPct val="90000"/>
            </a:lnSpc>
            <a:spcBef>
              <a:spcPct val="0"/>
            </a:spcBef>
            <a:spcAft>
              <a:spcPct val="35000"/>
            </a:spcAft>
            <a:buNone/>
          </a:pPr>
          <a:r>
            <a:rPr lang="en-CA" sz="1650" kern="1200" dirty="0">
              <a:latin typeface="Calibri" panose="020F0502020204030204" pitchFamily="34" charset="0"/>
              <a:cs typeface="Calibri" panose="020F0502020204030204" pitchFamily="34" charset="0"/>
            </a:rPr>
            <a:t>More precisely, plagiarism is the act of passing off as your own, intentionally or unintentionally, part or all of a text, production, or idea of another person. Whenever we use what someone else has said, written or produced, without citing the source, it is plagiarism. The only way to avoid plagiarism is to correctly cite your sources, according to the standards prescribed by your teacher, your college, and your program of study.</a:t>
          </a:r>
          <a:endParaRPr lang="en-US" sz="1650" kern="1200" dirty="0">
            <a:latin typeface="Calibri" panose="020F0502020204030204" pitchFamily="34" charset="0"/>
            <a:cs typeface="Calibri" panose="020F0502020204030204" pitchFamily="34" charset="0"/>
          </a:endParaRPr>
        </a:p>
      </dsp:txBody>
      <dsp:txXfrm>
        <a:off x="5827635" y="1110983"/>
        <a:ext cx="4149382" cy="25763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21C09-49BC-4E30-8C51-51E031B09E70}">
      <dsp:nvSpPr>
        <dsp:cNvPr id="0" name=""/>
        <dsp:cNvSpPr/>
      </dsp:nvSpPr>
      <dsp:spPr>
        <a:xfrm>
          <a:off x="2946" y="652135"/>
          <a:ext cx="2337792" cy="1402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Copy a text word-for-word, or simply ‘copy and paste’</a:t>
          </a:r>
          <a:r>
            <a:rPr lang="fr-FR" sz="1800" kern="1200" dirty="0">
              <a:latin typeface="Calibri" panose="020F0502020204030204" pitchFamily="34" charset="0"/>
              <a:cs typeface="Calibri" panose="020F0502020204030204" pitchFamily="34" charset="0"/>
            </a:rPr>
            <a:t>​</a:t>
          </a:r>
          <a:endParaRPr lang="en-US" sz="1800" kern="1200" dirty="0">
            <a:latin typeface="Calibri" panose="020F0502020204030204" pitchFamily="34" charset="0"/>
            <a:cs typeface="Calibri" panose="020F0502020204030204" pitchFamily="34" charset="0"/>
          </a:endParaRPr>
        </a:p>
      </dsp:txBody>
      <dsp:txXfrm>
        <a:off x="2946" y="652135"/>
        <a:ext cx="2337792" cy="1402675"/>
      </dsp:txXfrm>
    </dsp:sp>
    <dsp:sp modelId="{CE897EB3-B4C8-4CBE-B288-88C4328556DC}">
      <dsp:nvSpPr>
        <dsp:cNvPr id="0" name=""/>
        <dsp:cNvSpPr/>
      </dsp:nvSpPr>
      <dsp:spPr>
        <a:xfrm>
          <a:off x="2574518" y="652135"/>
          <a:ext cx="2337792" cy="1402675"/>
        </a:xfrm>
        <a:prstGeom prst="rect">
          <a:avLst/>
        </a:prstGeom>
        <a:solidFill>
          <a:schemeClr val="accent2">
            <a:hueOff val="392334"/>
            <a:satOff val="-6973"/>
            <a:lumOff val="2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solidFill>
                <a:schemeClr val="bg1"/>
              </a:solidFill>
              <a:latin typeface="Calibri" panose="020F0502020204030204" pitchFamily="34" charset="0"/>
              <a:cs typeface="Calibri" panose="020F0502020204030204" pitchFamily="34" charset="0"/>
            </a:rPr>
            <a:t>Borrow words or phrases from elsewhere, change a few words only and integrate the passage into your work</a:t>
          </a:r>
          <a:endParaRPr lang="en-US" sz="1700" kern="1200" dirty="0">
            <a:solidFill>
              <a:schemeClr val="bg1"/>
            </a:solidFill>
            <a:latin typeface="Calibri" panose="020F0502020204030204" pitchFamily="34" charset="0"/>
            <a:cs typeface="Calibri" panose="020F0502020204030204" pitchFamily="34" charset="0"/>
          </a:endParaRPr>
        </a:p>
      </dsp:txBody>
      <dsp:txXfrm>
        <a:off x="2574518" y="652135"/>
        <a:ext cx="2337792" cy="1402675"/>
      </dsp:txXfrm>
    </dsp:sp>
    <dsp:sp modelId="{EB8567BB-75A9-4750-BE74-3CD50DF6850B}">
      <dsp:nvSpPr>
        <dsp:cNvPr id="0" name=""/>
        <dsp:cNvSpPr/>
      </dsp:nvSpPr>
      <dsp:spPr>
        <a:xfrm>
          <a:off x="5146089" y="652135"/>
          <a:ext cx="2337792" cy="1402675"/>
        </a:xfrm>
        <a:prstGeom prst="rect">
          <a:avLst/>
        </a:prstGeom>
        <a:solidFill>
          <a:schemeClr val="accent2">
            <a:hueOff val="784669"/>
            <a:satOff val="-13945"/>
            <a:lumOff val="4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Reformulate an idea or theory in its entirety</a:t>
          </a:r>
          <a:endParaRPr lang="en-US" sz="1800" kern="1200" dirty="0">
            <a:latin typeface="Calibri" panose="020F0502020204030204" pitchFamily="34" charset="0"/>
            <a:cs typeface="Calibri" panose="020F0502020204030204" pitchFamily="34" charset="0"/>
          </a:endParaRPr>
        </a:p>
      </dsp:txBody>
      <dsp:txXfrm>
        <a:off x="5146089" y="652135"/>
        <a:ext cx="2337792" cy="1402675"/>
      </dsp:txXfrm>
    </dsp:sp>
    <dsp:sp modelId="{65FD4EE3-C0D6-4C21-A107-255515C0429D}">
      <dsp:nvSpPr>
        <dsp:cNvPr id="0" name=""/>
        <dsp:cNvSpPr/>
      </dsp:nvSpPr>
      <dsp:spPr>
        <a:xfrm>
          <a:off x="7717661" y="652135"/>
          <a:ext cx="2337792" cy="1402675"/>
        </a:xfrm>
        <a:prstGeom prst="rect">
          <a:avLst/>
        </a:prstGeom>
        <a:solidFill>
          <a:schemeClr val="accent2">
            <a:hueOff val="1177003"/>
            <a:satOff val="-20918"/>
            <a:lumOff val="6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Translate a text or a speech and integrate it into your work</a:t>
          </a:r>
          <a:endParaRPr lang="en-US" sz="1800" kern="1200" dirty="0">
            <a:latin typeface="Calibri" panose="020F0502020204030204" pitchFamily="34" charset="0"/>
            <a:cs typeface="Calibri" panose="020F0502020204030204" pitchFamily="34" charset="0"/>
          </a:endParaRPr>
        </a:p>
      </dsp:txBody>
      <dsp:txXfrm>
        <a:off x="7717661" y="652135"/>
        <a:ext cx="2337792" cy="1402675"/>
      </dsp:txXfrm>
    </dsp:sp>
    <dsp:sp modelId="{4C55457C-B712-477D-BAC7-8C9317A8BF04}">
      <dsp:nvSpPr>
        <dsp:cNvPr id="0" name=""/>
        <dsp:cNvSpPr/>
      </dsp:nvSpPr>
      <dsp:spPr>
        <a:xfrm>
          <a:off x="2946" y="2288589"/>
          <a:ext cx="2337792" cy="1402675"/>
        </a:xfrm>
        <a:prstGeom prst="rect">
          <a:avLst/>
        </a:prstGeom>
        <a:solidFill>
          <a:schemeClr val="accent2">
            <a:hueOff val="1569337"/>
            <a:satOff val="-27890"/>
            <a:lumOff val="8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Copy an image, a graphic, or data</a:t>
          </a:r>
          <a:r>
            <a:rPr lang="fr-FR" sz="1800" kern="1200" dirty="0"/>
            <a:t>​</a:t>
          </a:r>
          <a:endParaRPr lang="en-US" sz="1800" kern="1200" dirty="0"/>
        </a:p>
      </dsp:txBody>
      <dsp:txXfrm>
        <a:off x="2946" y="2288589"/>
        <a:ext cx="2337792" cy="1402675"/>
      </dsp:txXfrm>
    </dsp:sp>
    <dsp:sp modelId="{70E4858B-8ED2-4FAD-BD76-BA56A395A265}">
      <dsp:nvSpPr>
        <dsp:cNvPr id="0" name=""/>
        <dsp:cNvSpPr/>
      </dsp:nvSpPr>
      <dsp:spPr>
        <a:xfrm>
          <a:off x="2574518" y="2288589"/>
          <a:ext cx="2337792" cy="1402675"/>
        </a:xfrm>
        <a:prstGeom prst="rect">
          <a:avLst/>
        </a:prstGeom>
        <a:solidFill>
          <a:schemeClr val="accent2">
            <a:hueOff val="1961671"/>
            <a:satOff val="-34863"/>
            <a:lumOff val="11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Incorporate into your work, music or a video from somewhere else </a:t>
          </a:r>
          <a:r>
            <a:rPr lang="fr-FR" sz="1800" kern="1200" dirty="0">
              <a:latin typeface="Calibri" panose="020F0502020204030204" pitchFamily="34" charset="0"/>
              <a:cs typeface="Calibri" panose="020F0502020204030204" pitchFamily="34" charset="0"/>
            </a:rPr>
            <a:t>​</a:t>
          </a:r>
          <a:endParaRPr lang="en-US" sz="1800" kern="1200" dirty="0">
            <a:latin typeface="Calibri" panose="020F0502020204030204" pitchFamily="34" charset="0"/>
            <a:cs typeface="Calibri" panose="020F0502020204030204" pitchFamily="34" charset="0"/>
          </a:endParaRPr>
        </a:p>
      </dsp:txBody>
      <dsp:txXfrm>
        <a:off x="2574518" y="2288589"/>
        <a:ext cx="2337792" cy="1402675"/>
      </dsp:txXfrm>
    </dsp:sp>
    <dsp:sp modelId="{6CF969E9-102E-4E4D-9D0C-7CBDC1843C6F}">
      <dsp:nvSpPr>
        <dsp:cNvPr id="0" name=""/>
        <dsp:cNvSpPr/>
      </dsp:nvSpPr>
      <dsp:spPr>
        <a:xfrm>
          <a:off x="5146089" y="2288589"/>
          <a:ext cx="2337792" cy="1402675"/>
        </a:xfrm>
        <a:prstGeom prst="rect">
          <a:avLst/>
        </a:prstGeom>
        <a:solidFill>
          <a:schemeClr val="accent2">
            <a:hueOff val="2354006"/>
            <a:satOff val="-41835"/>
            <a:lumOff val="13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Calibri" panose="020F0502020204030204" pitchFamily="34" charset="0"/>
              <a:cs typeface="Calibri" panose="020F0502020204030204" pitchFamily="34" charset="0"/>
            </a:rPr>
            <a:t>Repeat or summarize someone's words or ideas, without mentioning that person</a:t>
          </a:r>
          <a:endParaRPr lang="en-US" sz="1800" kern="1200" dirty="0">
            <a:latin typeface="Calibri" panose="020F0502020204030204" pitchFamily="34" charset="0"/>
            <a:cs typeface="Calibri" panose="020F0502020204030204" pitchFamily="34" charset="0"/>
          </a:endParaRPr>
        </a:p>
      </dsp:txBody>
      <dsp:txXfrm>
        <a:off x="5146089" y="2288589"/>
        <a:ext cx="2337792" cy="1402675"/>
      </dsp:txXfrm>
    </dsp:sp>
    <dsp:sp modelId="{2F7727FA-C00D-4F74-BCCE-C96AC14923C5}">
      <dsp:nvSpPr>
        <dsp:cNvPr id="0" name=""/>
        <dsp:cNvSpPr/>
      </dsp:nvSpPr>
      <dsp:spPr>
        <a:xfrm>
          <a:off x="7717661" y="2288589"/>
          <a:ext cx="2337792" cy="1402675"/>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noProof="0" dirty="0">
              <a:latin typeface="Calibri" panose="020F0502020204030204" pitchFamily="34" charset="0"/>
              <a:cs typeface="Calibri" panose="020F0502020204030204" pitchFamily="34" charset="0"/>
            </a:rPr>
            <a:t>Copy, borrow, reformulate, translate, repeat, or summarize without citing your work properly</a:t>
          </a:r>
        </a:p>
      </dsp:txBody>
      <dsp:txXfrm>
        <a:off x="7717661" y="2288589"/>
        <a:ext cx="2337792" cy="1402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0B26A-3EA5-420A-933F-2F38EF65A4FC}">
      <dsp:nvSpPr>
        <dsp:cNvPr id="0" name=""/>
        <dsp:cNvSpPr/>
      </dsp:nvSpPr>
      <dsp:spPr>
        <a:xfrm rot="5400000">
          <a:off x="-177915" y="272728"/>
          <a:ext cx="1186103" cy="830272"/>
        </a:xfrm>
        <a:prstGeom prst="chevron">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FR" sz="4000" kern="1200" dirty="0"/>
            <a:t>1</a:t>
          </a:r>
          <a:endParaRPr lang="fr-CA" sz="4000" kern="1200" dirty="0"/>
        </a:p>
      </dsp:txBody>
      <dsp:txXfrm rot="-5400000">
        <a:off x="1" y="509948"/>
        <a:ext cx="830272" cy="355831"/>
      </dsp:txXfrm>
    </dsp:sp>
    <dsp:sp modelId="{333822A5-6C14-4C8B-930E-5013CFC56070}">
      <dsp:nvSpPr>
        <dsp:cNvPr id="0" name=""/>
        <dsp:cNvSpPr/>
      </dsp:nvSpPr>
      <dsp:spPr>
        <a:xfrm rot="5400000">
          <a:off x="4917880" y="-4084796"/>
          <a:ext cx="955375" cy="9130591"/>
        </a:xfrm>
        <a:prstGeom prst="round2Same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CA" sz="1800" strike="noStrike" kern="1200" dirty="0">
              <a:solidFill>
                <a:schemeClr val="tx1"/>
              </a:solidFill>
              <a:latin typeface="Calibri" panose="020F0502020204030204" pitchFamily="34" charset="0"/>
              <a:cs typeface="Calibri" panose="020F0502020204030204" pitchFamily="34" charset="0"/>
            </a:rPr>
            <a:t>P</a:t>
          </a:r>
          <a:r>
            <a:rPr lang="en-CA" sz="1800" kern="1200" dirty="0">
              <a:latin typeface="Calibri" panose="020F0502020204030204" pitchFamily="34" charset="0"/>
              <a:cs typeface="Calibri" panose="020F0502020204030204" pitchFamily="34" charset="0"/>
            </a:rPr>
            <a:t>lan your time. There are </a:t>
          </a:r>
          <a:r>
            <a:rPr lang="en-CA" sz="1800" b="1" kern="1200" dirty="0">
              <a:solidFill>
                <a:srgbClr val="FFC000"/>
              </a:solidFill>
              <a:latin typeface="Calibri" panose="020F0502020204030204" pitchFamily="34" charset="0"/>
              <a:cs typeface="Calibri" panose="020F0502020204030204" pitchFamily="34" charset="0"/>
              <a:hlinkClick xmlns:r="http://schemas.openxmlformats.org/officeDocument/2006/relationships" r:id="rId1"/>
            </a:rPr>
            <a:t>tools</a:t>
          </a:r>
          <a:r>
            <a:rPr lang="en-CA" sz="1800" b="1" kern="1200" dirty="0">
              <a:solidFill>
                <a:srgbClr val="FFC000"/>
              </a:solidFill>
              <a:latin typeface="Calibri" panose="020F0502020204030204" pitchFamily="34" charset="0"/>
              <a:cs typeface="Calibri" panose="020F0502020204030204" pitchFamily="34" charset="0"/>
            </a:rPr>
            <a:t> </a:t>
          </a:r>
          <a:r>
            <a:rPr lang="en-CA" sz="1800" kern="1200" dirty="0">
              <a:latin typeface="Calibri" panose="020F0502020204030204" pitchFamily="34" charset="0"/>
              <a:cs typeface="Calibri" panose="020F0502020204030204" pitchFamily="34" charset="0"/>
            </a:rPr>
            <a:t>available to help you prepare your work schedule. It will save you the stress of having to finish everything just before the due date.  </a:t>
          </a:r>
          <a:endParaRPr lang="fr-CA" sz="1800" kern="1200" dirty="0">
            <a:latin typeface="Calibri" panose="020F0502020204030204" pitchFamily="34" charset="0"/>
            <a:cs typeface="Calibri" panose="020F0502020204030204" pitchFamily="34" charset="0"/>
          </a:endParaRPr>
        </a:p>
      </dsp:txBody>
      <dsp:txXfrm rot="-5400000">
        <a:off x="830272" y="49450"/>
        <a:ext cx="9083953" cy="862099"/>
      </dsp:txXfrm>
    </dsp:sp>
    <dsp:sp modelId="{5469F7AF-E7C7-493D-B8D2-AFB6BA84B561}">
      <dsp:nvSpPr>
        <dsp:cNvPr id="0" name=""/>
        <dsp:cNvSpPr/>
      </dsp:nvSpPr>
      <dsp:spPr>
        <a:xfrm rot="5400000">
          <a:off x="-177915" y="1619250"/>
          <a:ext cx="1186103" cy="830272"/>
        </a:xfrm>
        <a:prstGeom prst="chevron">
          <a:avLst/>
        </a:prstGeom>
        <a:solidFill>
          <a:schemeClr val="accent2">
            <a:shade val="80000"/>
            <a:hueOff val="-179153"/>
            <a:satOff val="2956"/>
            <a:lumOff val="12428"/>
            <a:alphaOff val="0"/>
          </a:schemeClr>
        </a:solidFill>
        <a:ln w="12700" cap="flat" cmpd="sng" algn="ctr">
          <a:solidFill>
            <a:schemeClr val="accent2">
              <a:shade val="80000"/>
              <a:hueOff val="-179153"/>
              <a:satOff val="2956"/>
              <a:lumOff val="124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FR" sz="4000" kern="1200" dirty="0"/>
            <a:t>2</a:t>
          </a:r>
          <a:endParaRPr lang="fr-CA" sz="4000" kern="1200" dirty="0"/>
        </a:p>
      </dsp:txBody>
      <dsp:txXfrm rot="-5400000">
        <a:off x="1" y="1856470"/>
        <a:ext cx="830272" cy="355831"/>
      </dsp:txXfrm>
    </dsp:sp>
    <dsp:sp modelId="{CB526D07-B2B2-45F5-B8A3-CB2D82625476}">
      <dsp:nvSpPr>
        <dsp:cNvPr id="0" name=""/>
        <dsp:cNvSpPr/>
      </dsp:nvSpPr>
      <dsp:spPr>
        <a:xfrm rot="5400000">
          <a:off x="4692881" y="-2822235"/>
          <a:ext cx="1405372" cy="9130591"/>
        </a:xfrm>
        <a:prstGeom prst="round2SameRect">
          <a:avLst/>
        </a:prstGeom>
        <a:solidFill>
          <a:schemeClr val="lt1">
            <a:alpha val="90000"/>
            <a:hueOff val="0"/>
            <a:satOff val="0"/>
            <a:lumOff val="0"/>
            <a:alphaOff val="0"/>
          </a:schemeClr>
        </a:solidFill>
        <a:ln w="12700" cap="flat" cmpd="sng" algn="ctr">
          <a:solidFill>
            <a:schemeClr val="accent2">
              <a:shade val="80000"/>
              <a:hueOff val="-179153"/>
              <a:satOff val="2956"/>
              <a:lumOff val="124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14300" lvl="1" indent="-114300" algn="l" defTabSz="800100">
            <a:lnSpc>
              <a:spcPct val="90000"/>
            </a:lnSpc>
            <a:spcBef>
              <a:spcPct val="0"/>
            </a:spcBef>
            <a:spcAft>
              <a:spcPct val="15000"/>
            </a:spcAft>
            <a:buChar char="•"/>
          </a:pPr>
          <a:r>
            <a:rPr lang="en-CA" sz="1800" kern="1200" dirty="0">
              <a:solidFill>
                <a:schemeClr val="tx1"/>
              </a:solidFill>
              <a:latin typeface="Calibri" panose="020F0502020204030204" pitchFamily="34" charset="0"/>
              <a:cs typeface="Calibri" panose="020F0502020204030204" pitchFamily="34" charset="0"/>
            </a:rPr>
            <a:t> Take notes as you search for information. At this stage, it is very important to record the reference of each source you consult, including</a:t>
          </a:r>
          <a:endParaRPr lang="fr-CA" sz="1800" kern="1200" dirty="0">
            <a:solidFill>
              <a:schemeClr val="tx1"/>
            </a:solidFill>
            <a:latin typeface="Calibri" panose="020F0502020204030204" pitchFamily="34" charset="0"/>
            <a:cs typeface="Calibri" panose="020F0502020204030204" pitchFamily="34" charset="0"/>
          </a:endParaRPr>
        </a:p>
        <a:p>
          <a:pPr marL="216000" lvl="1" indent="0" algn="l" defTabSz="800100">
            <a:lnSpc>
              <a:spcPct val="90000"/>
            </a:lnSpc>
            <a:spcBef>
              <a:spcPct val="0"/>
            </a:spcBef>
            <a:spcAft>
              <a:spcPct val="15000"/>
            </a:spcAft>
            <a:buChar char="•"/>
          </a:pPr>
          <a:r>
            <a:rPr lang="en-CA" sz="1800" kern="1200" dirty="0">
              <a:solidFill>
                <a:schemeClr val="tx1"/>
              </a:solidFill>
              <a:latin typeface="Calibri" panose="020F0502020204030204" pitchFamily="34" charset="0"/>
              <a:cs typeface="Calibri" panose="020F0502020204030204" pitchFamily="34" charset="0"/>
            </a:rPr>
            <a:t>The name of the author(s)
The title of the document
The publication information (year, place of publication/publishing house or website address)</a:t>
          </a:r>
          <a:endParaRPr lang="fr-CA" sz="1800" kern="1200" dirty="0">
            <a:solidFill>
              <a:schemeClr val="tx1"/>
            </a:solidFill>
            <a:latin typeface="Calibri" panose="020F0502020204030204" pitchFamily="34" charset="0"/>
            <a:cs typeface="Calibri" panose="020F0502020204030204" pitchFamily="34" charset="0"/>
          </a:endParaRPr>
        </a:p>
      </dsp:txBody>
      <dsp:txXfrm rot="-5400000">
        <a:off x="830272" y="1108979"/>
        <a:ext cx="9061986" cy="1268162"/>
      </dsp:txXfrm>
    </dsp:sp>
    <dsp:sp modelId="{7178688A-EEEB-4A11-A4CD-F0F3C106336A}">
      <dsp:nvSpPr>
        <dsp:cNvPr id="0" name=""/>
        <dsp:cNvSpPr/>
      </dsp:nvSpPr>
      <dsp:spPr>
        <a:xfrm rot="5400000">
          <a:off x="-177915" y="3041523"/>
          <a:ext cx="1186103" cy="830272"/>
        </a:xfrm>
        <a:prstGeom prst="chevron">
          <a:avLst/>
        </a:prstGeom>
        <a:solidFill>
          <a:schemeClr val="accent2">
            <a:shade val="80000"/>
            <a:hueOff val="-358307"/>
            <a:satOff val="5912"/>
            <a:lumOff val="24856"/>
            <a:alphaOff val="0"/>
          </a:schemeClr>
        </a:solidFill>
        <a:ln w="12700" cap="flat" cmpd="sng" algn="ctr">
          <a:solidFill>
            <a:schemeClr val="accent2">
              <a:shade val="80000"/>
              <a:hueOff val="-358307"/>
              <a:satOff val="5912"/>
              <a:lumOff val="248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FR" sz="4000" kern="1200" dirty="0"/>
            <a:t>3</a:t>
          </a:r>
          <a:endParaRPr lang="fr-CA" sz="4000" kern="1200" dirty="0"/>
        </a:p>
      </dsp:txBody>
      <dsp:txXfrm rot="-5400000">
        <a:off x="1" y="3278743"/>
        <a:ext cx="830272" cy="355831"/>
      </dsp:txXfrm>
    </dsp:sp>
    <dsp:sp modelId="{938F05E8-3530-40E9-BE57-D8090DE66081}">
      <dsp:nvSpPr>
        <dsp:cNvPr id="0" name=""/>
        <dsp:cNvSpPr/>
      </dsp:nvSpPr>
      <dsp:spPr>
        <a:xfrm rot="5400000">
          <a:off x="4617130" y="-1291210"/>
          <a:ext cx="1556875" cy="9130591"/>
        </a:xfrm>
        <a:prstGeom prst="round2SameRect">
          <a:avLst/>
        </a:prstGeom>
        <a:solidFill>
          <a:schemeClr val="lt1">
            <a:alpha val="90000"/>
            <a:hueOff val="0"/>
            <a:satOff val="0"/>
            <a:lumOff val="0"/>
            <a:alphaOff val="0"/>
          </a:schemeClr>
        </a:solidFill>
        <a:ln w="12700" cap="flat" cmpd="sng" algn="ctr">
          <a:solidFill>
            <a:schemeClr val="accent2">
              <a:shade val="80000"/>
              <a:hueOff val="-358307"/>
              <a:satOff val="5912"/>
              <a:lumOff val="248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CA" sz="1800" b="1" kern="1200" dirty="0">
              <a:solidFill>
                <a:schemeClr val="tx1"/>
              </a:solidFill>
              <a:latin typeface="Calibri" panose="020F0502020204030204" pitchFamily="34" charset="0"/>
              <a:cs typeface="Calibri" panose="020F0502020204030204" pitchFamily="34" charset="0"/>
            </a:rPr>
            <a:t>Keep and organize all your references in one place. </a:t>
          </a:r>
          <a:r>
            <a:rPr lang="en-CA" sz="1800" b="0" kern="1200" dirty="0">
              <a:solidFill>
                <a:schemeClr val="tx1"/>
              </a:solidFill>
              <a:latin typeface="Calibri" panose="020F0502020204030204" pitchFamily="34" charset="0"/>
              <a:cs typeface="Calibri" panose="020F0502020204030204" pitchFamily="34" charset="0"/>
            </a:rPr>
            <a:t>Media management software such as Zotero or EndNote are very helpful. These apps prevent you from losing references and ensure that you keep a record of everything. During the writing process, they also allow you to add your references directly into your work and to create your bibliography or mediography. These useful tools will save you time, but they are not magic! You will still need to verify that your references are complete and appropriately cited before submitting your work.</a:t>
          </a:r>
          <a:endParaRPr lang="fr-CA" sz="1800" b="0" kern="1200" dirty="0">
            <a:solidFill>
              <a:schemeClr val="tx1"/>
            </a:solidFill>
            <a:latin typeface="Calibri" panose="020F0502020204030204" pitchFamily="34" charset="0"/>
            <a:cs typeface="Calibri" panose="020F0502020204030204" pitchFamily="34" charset="0"/>
          </a:endParaRPr>
        </a:p>
      </dsp:txBody>
      <dsp:txXfrm rot="-5400000">
        <a:off x="830272" y="2571648"/>
        <a:ext cx="9054591" cy="14048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6CCD9-2EC5-4D07-B3B1-4F6776B0C50F}">
      <dsp:nvSpPr>
        <dsp:cNvPr id="0" name=""/>
        <dsp:cNvSpPr/>
      </dsp:nvSpPr>
      <dsp:spPr>
        <a:xfrm>
          <a:off x="0" y="3802"/>
          <a:ext cx="10058399" cy="12529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E2A78-036C-429D-AE20-E2D190866622}">
      <dsp:nvSpPr>
        <dsp:cNvPr id="0" name=""/>
        <dsp:cNvSpPr/>
      </dsp:nvSpPr>
      <dsp:spPr>
        <a:xfrm>
          <a:off x="379011" y="285711"/>
          <a:ext cx="689785" cy="689111"/>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9D4314-91B9-4A81-B09A-3B4801700B3F}">
      <dsp:nvSpPr>
        <dsp:cNvPr id="0" name=""/>
        <dsp:cNvSpPr/>
      </dsp:nvSpPr>
      <dsp:spPr>
        <a:xfrm>
          <a:off x="1447808" y="3802"/>
          <a:ext cx="8515046" cy="125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31" tIns="132731" rIns="132731" bIns="132731" numCol="1" spcCol="1270" anchor="ctr" anchorCtr="0">
          <a:noAutofit/>
        </a:bodyPr>
        <a:lstStyle/>
        <a:p>
          <a:pPr marL="0" lvl="0" indent="0" algn="l" defTabSz="1066800">
            <a:lnSpc>
              <a:spcPct val="100000"/>
            </a:lnSpc>
            <a:spcBef>
              <a:spcPct val="0"/>
            </a:spcBef>
            <a:spcAft>
              <a:spcPct val="35000"/>
            </a:spcAft>
            <a:buNone/>
          </a:pPr>
          <a:r>
            <a:rPr lang="en-CA" sz="2400" kern="1200" dirty="0">
              <a:solidFill>
                <a:schemeClr val="bg1"/>
              </a:solidFill>
              <a:latin typeface="Calibri" panose="020F0502020204030204" pitchFamily="34" charset="0"/>
              <a:cs typeface="Calibri" panose="020F0502020204030204" pitchFamily="34" charset="0"/>
            </a:rPr>
            <a:t>If you add something to your work that you have borrowed from  somewhere else, you must cite your sources.</a:t>
          </a:r>
          <a:endParaRPr lang="en-US" sz="2400" kern="1200" dirty="0">
            <a:solidFill>
              <a:schemeClr val="bg1"/>
            </a:solidFill>
            <a:latin typeface="Calibri" panose="020F0502020204030204" pitchFamily="34" charset="0"/>
            <a:cs typeface="Calibri" panose="020F0502020204030204" pitchFamily="34" charset="0"/>
          </a:endParaRPr>
        </a:p>
      </dsp:txBody>
      <dsp:txXfrm>
        <a:off x="1447808" y="3802"/>
        <a:ext cx="8515046" cy="1254155"/>
      </dsp:txXfrm>
    </dsp:sp>
    <dsp:sp modelId="{20B514ED-F354-4246-A7A6-B295F91CB4E0}">
      <dsp:nvSpPr>
        <dsp:cNvPr id="0" name=""/>
        <dsp:cNvSpPr/>
      </dsp:nvSpPr>
      <dsp:spPr>
        <a:xfrm>
          <a:off x="0" y="1544622"/>
          <a:ext cx="10058399" cy="12529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7F72C-0B12-46E3-B23F-5BB603943634}">
      <dsp:nvSpPr>
        <dsp:cNvPr id="0" name=""/>
        <dsp:cNvSpPr/>
      </dsp:nvSpPr>
      <dsp:spPr>
        <a:xfrm>
          <a:off x="379011" y="1826531"/>
          <a:ext cx="689785" cy="689111"/>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35CDA7-BABA-4FD9-BC0B-0998CF3FA025}">
      <dsp:nvSpPr>
        <dsp:cNvPr id="0" name=""/>
        <dsp:cNvSpPr/>
      </dsp:nvSpPr>
      <dsp:spPr>
        <a:xfrm>
          <a:off x="1447808" y="1544622"/>
          <a:ext cx="8515046" cy="125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31" tIns="132731" rIns="132731" bIns="132731" numCol="1" spcCol="1270" anchor="ctr" anchorCtr="0">
          <a:noAutofit/>
        </a:bodyPr>
        <a:lstStyle/>
        <a:p>
          <a:pPr marL="0" lvl="0" indent="0" algn="l" defTabSz="1066800">
            <a:lnSpc>
              <a:spcPct val="100000"/>
            </a:lnSpc>
            <a:spcBef>
              <a:spcPct val="0"/>
            </a:spcBef>
            <a:spcAft>
              <a:spcPct val="35000"/>
            </a:spcAft>
            <a:buNone/>
          </a:pPr>
          <a:r>
            <a:rPr lang="en-CA" sz="2400" kern="1200" dirty="0">
              <a:solidFill>
                <a:schemeClr val="bg1"/>
              </a:solidFill>
              <a:latin typeface="Calibri" panose="020F0502020204030204" pitchFamily="34" charset="0"/>
              <a:cs typeface="Calibri" panose="020F0502020204030204" pitchFamily="34" charset="0"/>
            </a:rPr>
            <a:t>Regardless of type (book, magazine article, report, video...), format (paper, digital, Web, CD, DVD...) and language (French, English, Spanish...) you must cite your sources. </a:t>
          </a:r>
          <a:endParaRPr lang="en-US" sz="2400" strike="sngStrike" kern="1200" dirty="0">
            <a:solidFill>
              <a:schemeClr val="bg1"/>
            </a:solidFill>
            <a:latin typeface="Calibri" panose="020F0502020204030204" pitchFamily="34" charset="0"/>
            <a:cs typeface="Calibri" panose="020F0502020204030204" pitchFamily="34" charset="0"/>
          </a:endParaRPr>
        </a:p>
      </dsp:txBody>
      <dsp:txXfrm>
        <a:off x="1447808" y="1544622"/>
        <a:ext cx="8515046" cy="1254155"/>
      </dsp:txXfrm>
    </dsp:sp>
    <dsp:sp modelId="{7E492094-B472-4333-94CE-70CE45372BE8}">
      <dsp:nvSpPr>
        <dsp:cNvPr id="0" name=""/>
        <dsp:cNvSpPr/>
      </dsp:nvSpPr>
      <dsp:spPr>
        <a:xfrm>
          <a:off x="0" y="3085441"/>
          <a:ext cx="10058399" cy="125293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D1337-A1EE-4FF0-AE75-A539F5249B43}">
      <dsp:nvSpPr>
        <dsp:cNvPr id="0" name=""/>
        <dsp:cNvSpPr/>
      </dsp:nvSpPr>
      <dsp:spPr>
        <a:xfrm>
          <a:off x="379011" y="3367351"/>
          <a:ext cx="689785" cy="689111"/>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C7D55E-433C-4621-8A47-967F9367D3B6}">
      <dsp:nvSpPr>
        <dsp:cNvPr id="0" name=""/>
        <dsp:cNvSpPr/>
      </dsp:nvSpPr>
      <dsp:spPr>
        <a:xfrm>
          <a:off x="1447808" y="3085441"/>
          <a:ext cx="8515046" cy="1254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31" tIns="132731" rIns="132731" bIns="132731" numCol="1" spcCol="1270" anchor="ctr" anchorCtr="0">
          <a:noAutofit/>
        </a:bodyPr>
        <a:lstStyle/>
        <a:p>
          <a:pPr marL="0" lvl="0" indent="0" algn="l" defTabSz="1066800">
            <a:lnSpc>
              <a:spcPct val="100000"/>
            </a:lnSpc>
            <a:spcBef>
              <a:spcPct val="0"/>
            </a:spcBef>
            <a:spcAft>
              <a:spcPct val="35000"/>
            </a:spcAft>
            <a:buNone/>
          </a:pPr>
          <a:r>
            <a:rPr lang="en-CA" sz="2400" kern="1200" dirty="0">
              <a:solidFill>
                <a:schemeClr val="bg1"/>
              </a:solidFill>
              <a:latin typeface="Calibri" panose="020F0502020204030204" pitchFamily="34" charset="0"/>
              <a:cs typeface="Calibri" panose="020F0502020204030204" pitchFamily="34" charset="0"/>
            </a:rPr>
            <a:t>In all cases, when you borrow something, you must cite it!</a:t>
          </a:r>
          <a:endParaRPr lang="en-US" sz="2400" kern="1200" dirty="0">
            <a:solidFill>
              <a:schemeClr val="bg1"/>
            </a:solidFill>
            <a:latin typeface="Calibri" panose="020F0502020204030204" pitchFamily="34" charset="0"/>
            <a:cs typeface="Calibri" panose="020F0502020204030204" pitchFamily="34" charset="0"/>
          </a:endParaRPr>
        </a:p>
      </dsp:txBody>
      <dsp:txXfrm>
        <a:off x="1447808" y="3085441"/>
        <a:ext cx="8515046" cy="12541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9CFC0-B9DA-46E1-B43F-4CEA7D006959}">
      <dsp:nvSpPr>
        <dsp:cNvPr id="0" name=""/>
        <dsp:cNvSpPr/>
      </dsp:nvSpPr>
      <dsp:spPr>
        <a:xfrm>
          <a:off x="41324" y="0"/>
          <a:ext cx="5190165" cy="155704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138" tIns="410138" rIns="410138" bIns="410138" numCol="1" spcCol="1270" anchor="ctr" anchorCtr="0">
          <a:noAutofit/>
        </a:bodyPr>
        <a:lstStyle/>
        <a:p>
          <a:pPr marL="0" lvl="0" indent="0" algn="ctr" defTabSz="1955800">
            <a:lnSpc>
              <a:spcPct val="90000"/>
            </a:lnSpc>
            <a:spcBef>
              <a:spcPct val="0"/>
            </a:spcBef>
            <a:spcAft>
              <a:spcPct val="35000"/>
            </a:spcAft>
            <a:buNone/>
          </a:pPr>
          <a:r>
            <a:rPr lang="en-CA" sz="4400" kern="1200" dirty="0"/>
            <a:t>Where to cite?</a:t>
          </a:r>
          <a:endParaRPr lang="en-US" sz="4400" kern="1200" dirty="0"/>
        </a:p>
      </dsp:txBody>
      <dsp:txXfrm>
        <a:off x="41324" y="0"/>
        <a:ext cx="5190165" cy="1557049"/>
      </dsp:txXfrm>
    </dsp:sp>
    <dsp:sp modelId="{6E91020A-AF33-434F-972F-D65D04F7D26B}">
      <dsp:nvSpPr>
        <dsp:cNvPr id="0" name=""/>
        <dsp:cNvSpPr/>
      </dsp:nvSpPr>
      <dsp:spPr>
        <a:xfrm>
          <a:off x="41428" y="1558571"/>
          <a:ext cx="5190165" cy="459165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4000" tIns="512673" rIns="180000" bIns="512673" numCol="1" spcCol="1270" anchor="t" anchorCtr="0">
          <a:noAutofit/>
        </a:bodyPr>
        <a:lstStyle/>
        <a:p>
          <a:pPr marL="0" lvl="0" indent="0" algn="l" defTabSz="889000">
            <a:lnSpc>
              <a:spcPct val="90000"/>
            </a:lnSpc>
            <a:spcBef>
              <a:spcPct val="0"/>
            </a:spcBef>
            <a:spcAft>
              <a:spcPct val="35000"/>
            </a:spcAft>
            <a:buNone/>
          </a:pPr>
          <a:r>
            <a:rPr lang="en-CA" sz="2000" kern="1200" dirty="0">
              <a:latin typeface="Calibri" panose="020F0502020204030204" pitchFamily="34" charset="0"/>
              <a:cs typeface="Calibri" panose="020F0502020204030204" pitchFamily="34" charset="0"/>
            </a:rPr>
            <a:t>It is important to know that you must indicate your sources in </a:t>
          </a:r>
          <a:r>
            <a:rPr lang="en-CA" sz="2000" b="1" kern="1200" dirty="0">
              <a:latin typeface="Calibri" panose="020F0502020204030204" pitchFamily="34" charset="0"/>
              <a:cs typeface="Calibri" panose="020F0502020204030204" pitchFamily="34" charset="0"/>
            </a:rPr>
            <a:t>two places</a:t>
          </a:r>
          <a:r>
            <a:rPr lang="en-CA" sz="2000" kern="1200" dirty="0">
              <a:latin typeface="Calibri" panose="020F0502020204030204" pitchFamily="34" charset="0"/>
              <a:cs typeface="Calibri" panose="020F0502020204030204" pitchFamily="34" charset="0"/>
            </a:rPr>
            <a:t>: 
</a:t>
          </a:r>
          <a:endParaRPr lang="en-US"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CA" sz="2000" b="1" kern="1200" dirty="0">
              <a:solidFill>
                <a:schemeClr val="tx1"/>
              </a:solidFill>
              <a:latin typeface="Calibri" panose="020F0502020204030204" pitchFamily="34" charset="0"/>
              <a:cs typeface="Calibri" panose="020F0502020204030204" pitchFamily="34" charset="0"/>
            </a:rPr>
            <a:t>In-text citation: </a:t>
          </a:r>
          <a:r>
            <a:rPr lang="en-CA" sz="2000" b="0" kern="1200" dirty="0">
              <a:solidFill>
                <a:schemeClr val="tx1"/>
              </a:solidFill>
              <a:latin typeface="Calibri" panose="020F0502020204030204" pitchFamily="34" charset="0"/>
              <a:cs typeface="Calibri" panose="020F0502020204030204" pitchFamily="34" charset="0"/>
            </a:rPr>
            <a:t>directly in the text where the source is used </a:t>
          </a:r>
          <a:r>
            <a:rPr lang="en-CA" sz="2000" kern="1200" dirty="0">
              <a:solidFill>
                <a:schemeClr val="tx1"/>
              </a:solidFill>
              <a:latin typeface="Calibri" panose="020F0502020204030204" pitchFamily="34" charset="0"/>
              <a:cs typeface="Calibri" panose="020F0502020204030204" pitchFamily="34" charset="0"/>
            </a:rPr>
            <a:t>
</a:t>
          </a:r>
          <a:r>
            <a:rPr lang="en-CA" sz="2000" b="1" kern="1200" dirty="0">
              <a:solidFill>
                <a:schemeClr val="tx1"/>
              </a:solidFill>
              <a:latin typeface="Calibri" panose="020F0502020204030204" pitchFamily="34" charset="0"/>
              <a:cs typeface="Calibri" panose="020F0502020204030204" pitchFamily="34" charset="0"/>
            </a:rPr>
            <a:t>References, bibliography, or mediography: </a:t>
          </a:r>
          <a:r>
            <a:rPr lang="en-CA" sz="2000" b="0" kern="1200" dirty="0">
              <a:solidFill>
                <a:schemeClr val="tx1"/>
              </a:solidFill>
              <a:latin typeface="Calibri" panose="020F0502020204030204" pitchFamily="34" charset="0"/>
              <a:cs typeface="Calibri" panose="020F0502020204030204" pitchFamily="34" charset="0"/>
            </a:rPr>
            <a:t>the list of sources cited that must appear at the end of your work</a:t>
          </a:r>
          <a:endParaRPr lang="en-US" sz="2000" b="0"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41428" y="1558571"/>
        <a:ext cx="5190165" cy="4591656"/>
      </dsp:txXfrm>
    </dsp:sp>
    <dsp:sp modelId="{8584AB05-8F85-425E-AEDF-DF241493DE6F}">
      <dsp:nvSpPr>
        <dsp:cNvPr id="0" name=""/>
        <dsp:cNvSpPr/>
      </dsp:nvSpPr>
      <dsp:spPr>
        <a:xfrm>
          <a:off x="5310681" y="761"/>
          <a:ext cx="5190165" cy="1557049"/>
        </a:xfrm>
        <a:prstGeom prst="rect">
          <a:avLst/>
        </a:prstGeom>
        <a:solidFill>
          <a:schemeClr val="accent2">
            <a:hueOff val="2746340"/>
            <a:satOff val="-48808"/>
            <a:lumOff val="1569"/>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138" tIns="410138" rIns="410138" bIns="410138" numCol="1" spcCol="1270" anchor="ctr" anchorCtr="0">
          <a:noAutofit/>
        </a:bodyPr>
        <a:lstStyle/>
        <a:p>
          <a:pPr marL="0" lvl="0" indent="0" algn="ctr" defTabSz="1955800">
            <a:lnSpc>
              <a:spcPct val="90000"/>
            </a:lnSpc>
            <a:spcBef>
              <a:spcPct val="0"/>
            </a:spcBef>
            <a:spcAft>
              <a:spcPct val="35000"/>
            </a:spcAft>
            <a:buNone/>
          </a:pPr>
          <a:r>
            <a:rPr lang="en-CA" sz="4400" kern="1200" dirty="0"/>
            <a:t>How to cite?</a:t>
          </a:r>
          <a:endParaRPr lang="en-US" sz="4400" kern="1200" dirty="0"/>
        </a:p>
      </dsp:txBody>
      <dsp:txXfrm>
        <a:off x="5310681" y="761"/>
        <a:ext cx="5190165" cy="1557049"/>
      </dsp:txXfrm>
    </dsp:sp>
    <dsp:sp modelId="{06ED02A7-5D92-4D63-AB8C-ED07555907F1}">
      <dsp:nvSpPr>
        <dsp:cNvPr id="0" name=""/>
        <dsp:cNvSpPr/>
      </dsp:nvSpPr>
      <dsp:spPr>
        <a:xfrm>
          <a:off x="5310681" y="1557810"/>
          <a:ext cx="5190165" cy="4591656"/>
        </a:xfrm>
        <a:prstGeom prst="rect">
          <a:avLst/>
        </a:prstGeom>
        <a:solidFill>
          <a:schemeClr val="accent2">
            <a:tint val="40000"/>
            <a:alpha val="90000"/>
            <a:hueOff val="3277117"/>
            <a:satOff val="-42615"/>
            <a:lumOff val="-1347"/>
            <a:alphaOff val="0"/>
          </a:schemeClr>
        </a:solidFill>
        <a:ln w="12700" cap="flat" cmpd="sng" algn="ctr">
          <a:solidFill>
            <a:schemeClr val="accent2">
              <a:tint val="40000"/>
              <a:alpha val="90000"/>
              <a:hueOff val="3277117"/>
              <a:satOff val="-42615"/>
              <a:lumOff val="-13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252000" rIns="180000" bIns="512673" numCol="1" spcCol="1270" anchor="t" anchorCtr="0">
          <a:noAutofit/>
        </a:bodyPr>
        <a:lstStyle/>
        <a:p>
          <a:pPr marL="0" lvl="0" indent="0" algn="l" defTabSz="889000">
            <a:lnSpc>
              <a:spcPct val="90000"/>
            </a:lnSpc>
            <a:spcBef>
              <a:spcPct val="0"/>
            </a:spcBef>
            <a:spcAft>
              <a:spcPts val="0"/>
            </a:spcAft>
            <a:buNone/>
          </a:pPr>
          <a:r>
            <a:rPr lang="en-CA" sz="2000" kern="1200" dirty="0">
              <a:solidFill>
                <a:schemeClr val="tx1"/>
              </a:solidFill>
              <a:latin typeface="Calibri" panose="020F0502020204030204" pitchFamily="34" charset="0"/>
              <a:cs typeface="Calibri" panose="020F0502020204030204" pitchFamily="34" charset="0"/>
            </a:rPr>
            <a:t>Do APA, Chicago, or MLA ring a bell? These are </a:t>
          </a:r>
          <a:r>
            <a:rPr lang="en-CA" sz="2000" strike="noStrike" kern="1200" dirty="0">
              <a:solidFill>
                <a:schemeClr val="tx1"/>
              </a:solidFill>
              <a:latin typeface="Calibri" panose="020F0502020204030204" pitchFamily="34" charset="0"/>
              <a:cs typeface="Calibri" panose="020F0502020204030204" pitchFamily="34" charset="0"/>
            </a:rPr>
            <a:t>citation</a:t>
          </a:r>
          <a:r>
            <a:rPr lang="en-CA" sz="2000" kern="1200" dirty="0">
              <a:solidFill>
                <a:schemeClr val="tx1"/>
              </a:solidFill>
              <a:latin typeface="Calibri" panose="020F0502020204030204" pitchFamily="34" charset="0"/>
              <a:cs typeface="Calibri" panose="020F0502020204030204" pitchFamily="34" charset="0"/>
            </a:rPr>
            <a:t> styles. Depending on the style</a:t>
          </a:r>
          <a:r>
            <a:rPr lang="en-CA" sz="2000" strike="noStrike" kern="1200" dirty="0">
              <a:solidFill>
                <a:schemeClr val="tx1"/>
              </a:solidFill>
              <a:latin typeface="Calibri" panose="020F0502020204030204" pitchFamily="34" charset="0"/>
              <a:cs typeface="Calibri" panose="020F0502020204030204" pitchFamily="34" charset="0"/>
            </a:rPr>
            <a:t>, the way you write your </a:t>
          </a:r>
          <a:r>
            <a:rPr lang="en-CA" sz="2000" kern="1200" dirty="0">
              <a:solidFill>
                <a:schemeClr val="tx1"/>
              </a:solidFill>
              <a:latin typeface="Calibri" panose="020F0502020204030204" pitchFamily="34" charset="0"/>
              <a:cs typeface="Calibri" panose="020F0502020204030204" pitchFamily="34" charset="0"/>
            </a:rPr>
            <a:t>references will change. 
However, regardless of the citation style, the following information should be provided:</a:t>
          </a:r>
          <a:endParaRPr lang="en-US" sz="2000" kern="1200" dirty="0">
            <a:solidFill>
              <a:schemeClr val="tx1"/>
            </a:solidFill>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ts val="0"/>
            </a:spcAft>
            <a:buChar char="•"/>
          </a:pPr>
          <a:r>
            <a:rPr lang="en-CA" sz="2000" kern="1200" dirty="0">
              <a:solidFill>
                <a:schemeClr val="tx1"/>
              </a:solidFill>
              <a:latin typeface="Calibri" panose="020F0502020204030204" pitchFamily="34" charset="0"/>
              <a:cs typeface="Calibri" panose="020F0502020204030204" pitchFamily="34" charset="0"/>
            </a:rPr>
            <a:t>The name of the author(s)
The title of the document
The publication information (year, publishing house, place of publication, website address, etc.)
The page number(s) (if they exist)</a:t>
          </a:r>
          <a:endParaRPr lang="en-US" sz="2000" kern="1200" dirty="0">
            <a:solidFill>
              <a:schemeClr val="tx1"/>
            </a:solidFill>
            <a:latin typeface="Calibri" panose="020F0502020204030204" pitchFamily="34" charset="0"/>
            <a:cs typeface="Calibri" panose="020F0502020204030204" pitchFamily="34" charset="0"/>
          </a:endParaRPr>
        </a:p>
        <a:p>
          <a:pPr marL="0" lvl="0" indent="0" algn="l" defTabSz="889000">
            <a:lnSpc>
              <a:spcPct val="100000"/>
            </a:lnSpc>
            <a:spcBef>
              <a:spcPct val="0"/>
            </a:spcBef>
            <a:spcAft>
              <a:spcPct val="35000"/>
            </a:spcAft>
            <a:buNone/>
          </a:pPr>
          <a:r>
            <a:rPr lang="en-CA" sz="2000" kern="1200" dirty="0">
              <a:solidFill>
                <a:schemeClr val="tx1"/>
              </a:solidFill>
              <a:latin typeface="Calibri" panose="020F0502020204030204" pitchFamily="34" charset="0"/>
              <a:cs typeface="Calibri" panose="020F0502020204030204" pitchFamily="34" charset="0"/>
            </a:rPr>
            <a:t>Depending on the type of document to be cited and the </a:t>
          </a:r>
          <a:r>
            <a:rPr lang="en-CA" sz="2000" strike="noStrike" kern="1200" dirty="0">
              <a:solidFill>
                <a:schemeClr val="tx1"/>
              </a:solidFill>
              <a:latin typeface="Calibri" panose="020F0502020204030204" pitchFamily="34" charset="0"/>
              <a:cs typeface="Calibri" panose="020F0502020204030204" pitchFamily="34" charset="0"/>
            </a:rPr>
            <a:t>citation</a:t>
          </a:r>
          <a:r>
            <a:rPr lang="en-CA" sz="2000" kern="1200" dirty="0">
              <a:solidFill>
                <a:schemeClr val="tx1"/>
              </a:solidFill>
              <a:latin typeface="Calibri" panose="020F0502020204030204" pitchFamily="34" charset="0"/>
              <a:cs typeface="Calibri" panose="020F0502020204030204" pitchFamily="34" charset="0"/>
            </a:rPr>
            <a:t> style you use, other information may be added. Don't forget to check!</a:t>
          </a:r>
        </a:p>
      </dsp:txBody>
      <dsp:txXfrm>
        <a:off x="5310681" y="1557810"/>
        <a:ext cx="5190165" cy="4591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13B1A-3574-4E4E-8321-6C5CFB9D4C13}">
      <dsp:nvSpPr>
        <dsp:cNvPr id="0" name=""/>
        <dsp:cNvSpPr/>
      </dsp:nvSpPr>
      <dsp:spPr>
        <a:xfrm>
          <a:off x="1741630" y="285416"/>
          <a:ext cx="1509048" cy="131200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DFFB88-3388-4178-A9A6-E939A224C2E7}">
      <dsp:nvSpPr>
        <dsp:cNvPr id="0" name=""/>
        <dsp:cNvSpPr/>
      </dsp:nvSpPr>
      <dsp:spPr>
        <a:xfrm>
          <a:off x="340371" y="1759639"/>
          <a:ext cx="4311566" cy="562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CA" sz="2000" b="1" kern="1200" dirty="0">
              <a:latin typeface="Calibri" panose="020F0502020204030204" pitchFamily="34" charset="0"/>
              <a:cs typeface="Calibri" panose="020F0502020204030204" pitchFamily="34" charset="0"/>
            </a:rPr>
            <a:t>Explain</a:t>
          </a:r>
          <a:endParaRPr lang="fr-CA" sz="2000" kern="1200" dirty="0">
            <a:latin typeface="Calibri" panose="020F0502020204030204" pitchFamily="34" charset="0"/>
            <a:cs typeface="Calibri" panose="020F0502020204030204" pitchFamily="34" charset="0"/>
          </a:endParaRPr>
        </a:p>
      </dsp:txBody>
      <dsp:txXfrm>
        <a:off x="340371" y="1759639"/>
        <a:ext cx="4311566" cy="562286"/>
      </dsp:txXfrm>
    </dsp:sp>
    <dsp:sp modelId="{3BB22A07-C8D8-441C-A61A-D331EF835D97}">
      <dsp:nvSpPr>
        <dsp:cNvPr id="0" name=""/>
        <dsp:cNvSpPr/>
      </dsp:nvSpPr>
      <dsp:spPr>
        <a:xfrm>
          <a:off x="273779" y="2439639"/>
          <a:ext cx="4530464" cy="1660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CA" sz="1700" b="0" kern="1200" dirty="0">
              <a:latin typeface="Calibri" panose="020F0502020204030204" pitchFamily="34" charset="0"/>
              <a:cs typeface="Calibri" panose="020F0502020204030204" pitchFamily="34" charset="0"/>
            </a:rPr>
            <a:t>Give clear instructions and be explicit in your expectations</a:t>
          </a:r>
        </a:p>
        <a:p>
          <a:pPr marL="0" lvl="0" indent="0" algn="l" defTabSz="755650">
            <a:lnSpc>
              <a:spcPct val="90000"/>
            </a:lnSpc>
            <a:spcBef>
              <a:spcPct val="0"/>
            </a:spcBef>
            <a:spcAft>
              <a:spcPct val="35000"/>
            </a:spcAft>
            <a:buNone/>
          </a:pPr>
          <a:r>
            <a:rPr lang="en-CA" sz="1700" b="0" kern="1200" dirty="0">
              <a:latin typeface="Calibri" panose="020F0502020204030204" pitchFamily="34" charset="0"/>
              <a:cs typeface="Calibri" panose="020F0502020204030204" pitchFamily="34" charset="0"/>
            </a:rPr>
            <a:t>Specify whether the work is done individually or as a team, </a:t>
          </a:r>
          <a:r>
            <a:rPr lang="en-CA" sz="1700" b="0" kern="1200" dirty="0">
              <a:solidFill>
                <a:schemeClr val="tx1"/>
              </a:solidFill>
              <a:latin typeface="Calibri" panose="020F0502020204030204" pitchFamily="34" charset="0"/>
              <a:cs typeface="Calibri" panose="020F0502020204030204" pitchFamily="34" charset="0"/>
            </a:rPr>
            <a:t>establishing </a:t>
          </a:r>
          <a:r>
            <a:rPr lang="en-CA" sz="1700" b="0" kern="1200" dirty="0">
              <a:latin typeface="Calibri" panose="020F0502020204030204" pitchFamily="34" charset="0"/>
              <a:cs typeface="Calibri" panose="020F0502020204030204" pitchFamily="34" charset="0"/>
            </a:rPr>
            <a:t>the level of collaboration allowed</a:t>
          </a:r>
        </a:p>
        <a:p>
          <a:pPr marL="0" lvl="0" indent="0" algn="l" defTabSz="755650">
            <a:lnSpc>
              <a:spcPct val="90000"/>
            </a:lnSpc>
            <a:spcBef>
              <a:spcPct val="0"/>
            </a:spcBef>
            <a:spcAft>
              <a:spcPct val="35000"/>
            </a:spcAft>
            <a:buNone/>
          </a:pPr>
          <a:r>
            <a:rPr lang="en-CA" sz="1700" b="0" kern="1200" dirty="0">
              <a:latin typeface="Calibri" panose="020F0502020204030204" pitchFamily="34" charset="0"/>
              <a:cs typeface="Calibri" panose="020F0502020204030204" pitchFamily="34" charset="0"/>
            </a:rPr>
            <a:t>Specify the bibliographic style to use</a:t>
          </a:r>
        </a:p>
        <a:p>
          <a:pPr marL="0" lvl="0" indent="0" algn="l" defTabSz="755650">
            <a:lnSpc>
              <a:spcPct val="90000"/>
            </a:lnSpc>
            <a:spcBef>
              <a:spcPct val="0"/>
            </a:spcBef>
            <a:spcAft>
              <a:spcPct val="35000"/>
            </a:spcAft>
            <a:buNone/>
          </a:pPr>
          <a:r>
            <a:rPr lang="en-CA" sz="1700" b="0" kern="1200" dirty="0">
              <a:latin typeface="Calibri" panose="020F0502020204030204" pitchFamily="34" charset="0"/>
              <a:cs typeface="Calibri" panose="020F0502020204030204" pitchFamily="34" charset="0"/>
            </a:rPr>
            <a:t>Require the use of a guide presentation of the work</a:t>
          </a:r>
        </a:p>
        <a:p>
          <a:pPr marL="0" lvl="0" indent="0" algn="l" defTabSz="755650">
            <a:lnSpc>
              <a:spcPct val="90000"/>
            </a:lnSpc>
            <a:spcBef>
              <a:spcPct val="0"/>
            </a:spcBef>
            <a:spcAft>
              <a:spcPct val="35000"/>
            </a:spcAft>
            <a:buNone/>
          </a:pPr>
          <a:r>
            <a:rPr lang="en-CA" sz="1700" b="0" kern="1200" dirty="0">
              <a:solidFill>
                <a:schemeClr val="tx1"/>
              </a:solidFill>
              <a:latin typeface="Calibri" panose="020F0502020204030204" pitchFamily="34" charset="0"/>
              <a:cs typeface="Calibri" panose="020F0502020204030204" pitchFamily="34" charset="0"/>
            </a:rPr>
            <a:t>Have your students sign </a:t>
          </a:r>
          <a:r>
            <a:rPr lang="en-CA" sz="1700" b="0" kern="1200" dirty="0">
              <a:latin typeface="Calibri" panose="020F0502020204030204" pitchFamily="34" charset="0"/>
              <a:cs typeface="Calibri" panose="020F0502020204030204" pitchFamily="34" charset="0"/>
            </a:rPr>
            <a:t>a non-plagiarism contract</a:t>
          </a:r>
        </a:p>
        <a:p>
          <a:pPr marL="0" lvl="0" indent="0" algn="l" defTabSz="755650">
            <a:lnSpc>
              <a:spcPct val="90000"/>
            </a:lnSpc>
            <a:spcBef>
              <a:spcPct val="0"/>
            </a:spcBef>
            <a:spcAft>
              <a:spcPct val="35000"/>
            </a:spcAft>
            <a:buNone/>
          </a:pPr>
          <a:endParaRPr lang="fr-CA" sz="1600" kern="1200" dirty="0">
            <a:latin typeface="Calibri" panose="020F0502020204030204" pitchFamily="34" charset="0"/>
            <a:cs typeface="Calibri" panose="020F0502020204030204" pitchFamily="34" charset="0"/>
          </a:endParaRPr>
        </a:p>
      </dsp:txBody>
      <dsp:txXfrm>
        <a:off x="273779" y="2439639"/>
        <a:ext cx="4530464" cy="1660606"/>
      </dsp:txXfrm>
    </dsp:sp>
    <dsp:sp modelId="{FDC7E4A5-BD0F-43B3-882A-238E307F1480}">
      <dsp:nvSpPr>
        <dsp:cNvPr id="0" name=""/>
        <dsp:cNvSpPr/>
      </dsp:nvSpPr>
      <dsp:spPr>
        <a:xfrm>
          <a:off x="6917170" y="285416"/>
          <a:ext cx="1509048" cy="131200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08D01A-64F1-4BCD-BCED-03DF3ECB7CA3}">
      <dsp:nvSpPr>
        <dsp:cNvPr id="0" name=""/>
        <dsp:cNvSpPr/>
      </dsp:nvSpPr>
      <dsp:spPr>
        <a:xfrm>
          <a:off x="5515911" y="1759639"/>
          <a:ext cx="4311566" cy="562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CA" sz="2000" b="1" kern="1200" dirty="0">
              <a:latin typeface="Calibri" panose="020F0502020204030204" pitchFamily="34" charset="0"/>
              <a:cs typeface="Calibri" panose="020F0502020204030204" pitchFamily="34" charset="0"/>
            </a:rPr>
            <a:t>Be a role model</a:t>
          </a:r>
          <a:endParaRPr lang="fr-CA" sz="2000" kern="1200" dirty="0">
            <a:latin typeface="Calibri" panose="020F0502020204030204" pitchFamily="34" charset="0"/>
            <a:cs typeface="Calibri" panose="020F0502020204030204" pitchFamily="34" charset="0"/>
          </a:endParaRPr>
        </a:p>
      </dsp:txBody>
      <dsp:txXfrm>
        <a:off x="5515911" y="1759639"/>
        <a:ext cx="4311566" cy="562286"/>
      </dsp:txXfrm>
    </dsp:sp>
    <dsp:sp modelId="{EE3593F3-E894-42DE-B1C0-DD13756E5332}">
      <dsp:nvSpPr>
        <dsp:cNvPr id="0" name=""/>
        <dsp:cNvSpPr/>
      </dsp:nvSpPr>
      <dsp:spPr>
        <a:xfrm>
          <a:off x="5515911" y="2397377"/>
          <a:ext cx="4311566" cy="1660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CA" sz="1700" b="0" kern="1200" dirty="0">
              <a:latin typeface="Calibri" panose="020F0502020204030204" pitchFamily="34" charset="0"/>
              <a:cs typeface="Calibri" panose="020F0502020204030204" pitchFamily="34" charset="0"/>
            </a:rPr>
            <a:t>Quote your sources in your teaching materials (written documents and presentations)</a:t>
          </a:r>
          <a:endParaRPr lang="fr-CA" sz="1700" b="0" kern="1200" dirty="0">
            <a:latin typeface="Calibri" panose="020F0502020204030204" pitchFamily="34" charset="0"/>
            <a:cs typeface="Calibri" panose="020F0502020204030204" pitchFamily="34" charset="0"/>
          </a:endParaRPr>
        </a:p>
        <a:p>
          <a:pPr marL="0" lvl="0" indent="0" algn="l" defTabSz="755650">
            <a:lnSpc>
              <a:spcPct val="90000"/>
            </a:lnSpc>
            <a:spcBef>
              <a:spcPct val="0"/>
            </a:spcBef>
            <a:spcAft>
              <a:spcPct val="35000"/>
            </a:spcAft>
            <a:buNone/>
          </a:pPr>
          <a:r>
            <a:rPr lang="en-CA" sz="1700" b="0" kern="1200" dirty="0">
              <a:latin typeface="Calibri" panose="020F0502020204030204" pitchFamily="34" charset="0"/>
              <a:cs typeface="Calibri" panose="020F0502020204030204" pitchFamily="34" charset="0"/>
            </a:rPr>
            <a:t>Distribute bibliographies that are rigorously </a:t>
          </a:r>
          <a:r>
            <a:rPr lang="en-CA" sz="1700" b="0" kern="1200" dirty="0">
              <a:solidFill>
                <a:schemeClr val="tx1"/>
              </a:solidFill>
              <a:latin typeface="Calibri" panose="020F0502020204030204" pitchFamily="34" charset="0"/>
              <a:cs typeface="Calibri" panose="020F0502020204030204" pitchFamily="34" charset="0"/>
            </a:rPr>
            <a:t>presented and adhere to a style guide</a:t>
          </a:r>
        </a:p>
        <a:p>
          <a:pPr marL="0" lvl="0" indent="0" algn="l" defTabSz="755650">
            <a:lnSpc>
              <a:spcPct val="100000"/>
            </a:lnSpc>
            <a:spcBef>
              <a:spcPct val="0"/>
            </a:spcBef>
            <a:spcAft>
              <a:spcPct val="35000"/>
            </a:spcAft>
            <a:buNone/>
          </a:pPr>
          <a:r>
            <a:rPr lang="en-CA" sz="1700" b="0" kern="1200" dirty="0">
              <a:latin typeface="Calibri" panose="020F0502020204030204" pitchFamily="34" charset="0"/>
              <a:cs typeface="Calibri" panose="020F0502020204030204" pitchFamily="34" charset="0"/>
            </a:rPr>
            <a:t>Talk about the importance you place on</a:t>
          </a:r>
          <a:br>
            <a:rPr lang="en-CA" sz="1700" b="0" kern="1200" dirty="0">
              <a:latin typeface="Calibri" panose="020F0502020204030204" pitchFamily="34" charset="0"/>
              <a:cs typeface="Calibri" panose="020F0502020204030204" pitchFamily="34" charset="0"/>
            </a:rPr>
          </a:br>
          <a:r>
            <a:rPr lang="en-CA" sz="1700" b="0" kern="1200" dirty="0">
              <a:solidFill>
                <a:schemeClr val="tx1"/>
              </a:solidFill>
              <a:latin typeface="Calibri" panose="020F0502020204030204" pitchFamily="34" charset="0"/>
              <a:cs typeface="Calibri" panose="020F0502020204030204" pitchFamily="34" charset="0"/>
            </a:rPr>
            <a:t>academic integrity in your own practice</a:t>
          </a:r>
          <a:endParaRPr lang="fr-CA" sz="1700" b="0" kern="1200" dirty="0">
            <a:solidFill>
              <a:schemeClr val="tx1"/>
            </a:solidFill>
            <a:latin typeface="Calibri" panose="020F0502020204030204" pitchFamily="34" charset="0"/>
            <a:cs typeface="Calibri" panose="020F0502020204030204" pitchFamily="34" charset="0"/>
          </a:endParaRPr>
        </a:p>
        <a:p>
          <a:pPr marL="0" lvl="0" indent="0" algn="l" defTabSz="755650">
            <a:lnSpc>
              <a:spcPct val="90000"/>
            </a:lnSpc>
            <a:spcBef>
              <a:spcPct val="0"/>
            </a:spcBef>
            <a:spcAft>
              <a:spcPct val="35000"/>
            </a:spcAft>
            <a:buNone/>
          </a:pPr>
          <a:r>
            <a:rPr lang="en-CA" sz="1700" b="0" kern="1200" dirty="0">
              <a:solidFill>
                <a:schemeClr val="tx1"/>
              </a:solidFill>
              <a:latin typeface="Calibri" panose="020F0502020204030204" pitchFamily="34" charset="0"/>
              <a:cs typeface="Calibri" panose="020F0502020204030204" pitchFamily="34" charset="0"/>
            </a:rPr>
            <a:t>If you want your students to adopt good habits related to academic integrity</a:t>
          </a:r>
          <a:r>
            <a:rPr lang="en-CA" sz="1700" b="0" kern="1200" dirty="0">
              <a:latin typeface="Calibri" panose="020F0502020204030204" pitchFamily="34" charset="0"/>
              <a:cs typeface="Calibri" panose="020F0502020204030204" pitchFamily="34" charset="0"/>
            </a:rPr>
            <a:t>, you have to show them that you use them yourself!</a:t>
          </a:r>
        </a:p>
      </dsp:txBody>
      <dsp:txXfrm>
        <a:off x="5515911" y="2397377"/>
        <a:ext cx="4311566" cy="1660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9A83-5BC7-4BC1-9DF2-C04E759A780D}">
      <dsp:nvSpPr>
        <dsp:cNvPr id="0" name=""/>
        <dsp:cNvSpPr/>
      </dsp:nvSpPr>
      <dsp:spPr>
        <a:xfrm>
          <a:off x="4632" y="439813"/>
          <a:ext cx="547804" cy="54780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C50F36-261A-42E2-95B0-EF3A39ACD1D8}">
      <dsp:nvSpPr>
        <dsp:cNvPr id="0" name=""/>
        <dsp:cNvSpPr/>
      </dsp:nvSpPr>
      <dsp:spPr>
        <a:xfrm>
          <a:off x="4632" y="1165639"/>
          <a:ext cx="1565156" cy="844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CA" sz="1800" b="1" kern="1200" dirty="0">
              <a:latin typeface="Calibri" panose="020F0502020204030204" pitchFamily="34" charset="0"/>
              <a:cs typeface="Calibri" panose="020F0502020204030204" pitchFamily="34" charset="0"/>
            </a:rPr>
            <a:t>Explain</a:t>
          </a:r>
          <a:endParaRPr lang="fr-CA" sz="1800" kern="1200" dirty="0">
            <a:latin typeface="Calibri" panose="020F0502020204030204" pitchFamily="34" charset="0"/>
            <a:cs typeface="Calibri" panose="020F0502020204030204" pitchFamily="34" charset="0"/>
          </a:endParaRPr>
        </a:p>
      </dsp:txBody>
      <dsp:txXfrm>
        <a:off x="4632" y="1165639"/>
        <a:ext cx="1565156" cy="844978"/>
      </dsp:txXfrm>
    </dsp:sp>
    <dsp:sp modelId="{D3CDD1FA-E532-49BF-AD51-FBB5B05E4C62}">
      <dsp:nvSpPr>
        <dsp:cNvPr id="0" name=""/>
        <dsp:cNvSpPr/>
      </dsp:nvSpPr>
      <dsp:spPr>
        <a:xfrm>
          <a:off x="4632" y="2093418"/>
          <a:ext cx="1565156" cy="2486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CA" sz="1600" b="1" kern="1200" dirty="0">
              <a:solidFill>
                <a:schemeClr val="tx1"/>
              </a:solidFill>
              <a:latin typeface="Calibri" panose="020F0502020204030204" pitchFamily="34" charset="0"/>
              <a:cs typeface="Calibri" panose="020F0502020204030204" pitchFamily="34" charset="0"/>
            </a:rPr>
            <a:t>Ask students to explain their personal understanding of certain concepts related to academic integrity</a:t>
          </a:r>
          <a:endParaRPr lang="fr-CA" sz="1600" kern="1200" dirty="0">
            <a:solidFill>
              <a:schemeClr val="tx1"/>
            </a:solidFill>
            <a:latin typeface="Calibri" panose="020F0502020204030204" pitchFamily="34" charset="0"/>
            <a:cs typeface="Calibri" panose="020F0502020204030204" pitchFamily="34" charset="0"/>
          </a:endParaRPr>
        </a:p>
      </dsp:txBody>
      <dsp:txXfrm>
        <a:off x="4632" y="2093418"/>
        <a:ext cx="1565156" cy="2486442"/>
      </dsp:txXfrm>
    </dsp:sp>
    <dsp:sp modelId="{41120113-D33D-4488-933C-AF4C5C4D56C5}">
      <dsp:nvSpPr>
        <dsp:cNvPr id="0" name=""/>
        <dsp:cNvSpPr/>
      </dsp:nvSpPr>
      <dsp:spPr>
        <a:xfrm>
          <a:off x="1782720" y="439813"/>
          <a:ext cx="547804" cy="54780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BBF71C-36B6-4FB8-800E-E96DB579C7C4}">
      <dsp:nvSpPr>
        <dsp:cNvPr id="0" name=""/>
        <dsp:cNvSpPr/>
      </dsp:nvSpPr>
      <dsp:spPr>
        <a:xfrm>
          <a:off x="1782743" y="1165639"/>
          <a:ext cx="1565156" cy="844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CA" sz="1800" kern="1200" noProof="0" dirty="0">
              <a:latin typeface="Calibri" panose="020F0502020204030204" pitchFamily="34" charset="0"/>
              <a:cs typeface="Calibri" panose="020F0502020204030204" pitchFamily="34" charset="0"/>
            </a:rPr>
            <a:t>Teach</a:t>
          </a:r>
        </a:p>
      </dsp:txBody>
      <dsp:txXfrm>
        <a:off x="1782743" y="1165639"/>
        <a:ext cx="1565156" cy="844978"/>
      </dsp:txXfrm>
    </dsp:sp>
    <dsp:sp modelId="{EC8D2BDB-CBD8-476F-AF1B-8A02489F6FFF}">
      <dsp:nvSpPr>
        <dsp:cNvPr id="0" name=""/>
        <dsp:cNvSpPr/>
      </dsp:nvSpPr>
      <dsp:spPr>
        <a:xfrm>
          <a:off x="1790055" y="2094214"/>
          <a:ext cx="1369118" cy="2486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CA" sz="1600" b="1" kern="1200" dirty="0">
              <a:solidFill>
                <a:schemeClr val="tx1"/>
              </a:solidFill>
              <a:latin typeface="Calibri" panose="020F0502020204030204" pitchFamily="34" charset="0"/>
              <a:cs typeface="Calibri" panose="020F0502020204030204" pitchFamily="34" charset="0"/>
            </a:rPr>
            <a:t>Ask students to teach their peers about specific notions of academic integrity</a:t>
          </a:r>
          <a:endParaRPr lang="fr-CA" sz="1600" kern="1200" dirty="0">
            <a:solidFill>
              <a:schemeClr val="tx1"/>
            </a:solidFill>
            <a:latin typeface="Calibri" panose="020F0502020204030204" pitchFamily="34" charset="0"/>
            <a:cs typeface="Calibri" panose="020F0502020204030204" pitchFamily="34" charset="0"/>
          </a:endParaRPr>
        </a:p>
      </dsp:txBody>
      <dsp:txXfrm>
        <a:off x="1790055" y="2094214"/>
        <a:ext cx="1369118" cy="2486442"/>
      </dsp:txXfrm>
    </dsp:sp>
    <dsp:sp modelId="{BC57D392-6E67-4646-90B2-080882BFB29F}">
      <dsp:nvSpPr>
        <dsp:cNvPr id="0" name=""/>
        <dsp:cNvSpPr/>
      </dsp:nvSpPr>
      <dsp:spPr>
        <a:xfrm>
          <a:off x="3560808" y="439813"/>
          <a:ext cx="547804" cy="54780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05420F-3290-4D06-A0FB-23DEC5F49CDC}">
      <dsp:nvSpPr>
        <dsp:cNvPr id="0" name=""/>
        <dsp:cNvSpPr/>
      </dsp:nvSpPr>
      <dsp:spPr>
        <a:xfrm>
          <a:off x="3560855" y="1165639"/>
          <a:ext cx="1565156" cy="844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CA" sz="1800" b="1" kern="1200" dirty="0">
              <a:latin typeface="Calibri" panose="020F0502020204030204" pitchFamily="34" charset="0"/>
              <a:cs typeface="Calibri" panose="020F0502020204030204" pitchFamily="34" charset="0"/>
            </a:rPr>
            <a:t>Peer-to-peer tutoring  </a:t>
          </a:r>
          <a:endParaRPr lang="fr-CA" sz="1800" kern="1200" dirty="0">
            <a:latin typeface="Calibri" panose="020F0502020204030204" pitchFamily="34" charset="0"/>
            <a:cs typeface="Calibri" panose="020F0502020204030204" pitchFamily="34" charset="0"/>
          </a:endParaRPr>
        </a:p>
      </dsp:txBody>
      <dsp:txXfrm>
        <a:off x="3560855" y="1165639"/>
        <a:ext cx="1565156" cy="844978"/>
      </dsp:txXfrm>
    </dsp:sp>
    <dsp:sp modelId="{21E83CB5-EDFB-4068-8615-58C42D8A927E}">
      <dsp:nvSpPr>
        <dsp:cNvPr id="0" name=""/>
        <dsp:cNvSpPr/>
      </dsp:nvSpPr>
      <dsp:spPr>
        <a:xfrm>
          <a:off x="3560855" y="2093418"/>
          <a:ext cx="1565156" cy="2486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CA" sz="1600" b="1" kern="1200" dirty="0">
              <a:solidFill>
                <a:schemeClr val="tx1"/>
              </a:solidFill>
              <a:latin typeface="Calibri" panose="020F0502020204030204" pitchFamily="34" charset="0"/>
              <a:cs typeface="Calibri" panose="020F0502020204030204" pitchFamily="34" charset="0"/>
            </a:rPr>
            <a:t>Ask students to tutor each other on academic integrity concepts</a:t>
          </a:r>
          <a:endParaRPr lang="fr-CA" sz="1600" kern="1200" dirty="0">
            <a:solidFill>
              <a:schemeClr val="tx1"/>
            </a:solidFill>
            <a:latin typeface="Calibri" panose="020F0502020204030204" pitchFamily="34" charset="0"/>
            <a:cs typeface="Calibri" panose="020F0502020204030204" pitchFamily="34" charset="0"/>
          </a:endParaRPr>
        </a:p>
      </dsp:txBody>
      <dsp:txXfrm>
        <a:off x="3560855" y="2093418"/>
        <a:ext cx="1565156" cy="2486442"/>
      </dsp:txXfrm>
    </dsp:sp>
    <dsp:sp modelId="{F1226444-9997-4F58-8FE6-B521F960AB89}">
      <dsp:nvSpPr>
        <dsp:cNvPr id="0" name=""/>
        <dsp:cNvSpPr/>
      </dsp:nvSpPr>
      <dsp:spPr>
        <a:xfrm>
          <a:off x="5349058" y="439813"/>
          <a:ext cx="547804" cy="547804"/>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833367-868F-47E9-9BB9-2E53BA33DF49}">
      <dsp:nvSpPr>
        <dsp:cNvPr id="0" name=""/>
        <dsp:cNvSpPr/>
      </dsp:nvSpPr>
      <dsp:spPr>
        <a:xfrm>
          <a:off x="5349124" y="1165639"/>
          <a:ext cx="1565156" cy="844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CA" sz="1800" b="1" kern="1200" dirty="0">
              <a:latin typeface="Calibri" panose="020F0502020204030204" pitchFamily="34" charset="0"/>
              <a:cs typeface="Calibri" panose="020F0502020204030204" pitchFamily="34" charset="0"/>
            </a:rPr>
            <a:t>Debate, persuade, critique</a:t>
          </a:r>
          <a:endParaRPr lang="fr-CA" sz="1800" kern="1200" dirty="0">
            <a:latin typeface="Calibri" panose="020F0502020204030204" pitchFamily="34" charset="0"/>
            <a:cs typeface="Calibri" panose="020F0502020204030204" pitchFamily="34" charset="0"/>
          </a:endParaRPr>
        </a:p>
      </dsp:txBody>
      <dsp:txXfrm>
        <a:off x="5349124" y="1165639"/>
        <a:ext cx="1565156" cy="844978"/>
      </dsp:txXfrm>
    </dsp:sp>
    <dsp:sp modelId="{AC0A4C54-98EF-45C1-9DD5-C42506FFD942}">
      <dsp:nvSpPr>
        <dsp:cNvPr id="0" name=""/>
        <dsp:cNvSpPr/>
      </dsp:nvSpPr>
      <dsp:spPr>
        <a:xfrm>
          <a:off x="5349124" y="2093418"/>
          <a:ext cx="1565156" cy="2486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CA" sz="1600" b="1" kern="1200" dirty="0">
              <a:solidFill>
                <a:schemeClr val="tx1"/>
              </a:solidFill>
              <a:latin typeface="Calibri" panose="020F0502020204030204" pitchFamily="34" charset="0"/>
              <a:cs typeface="Calibri" panose="020F0502020204030204" pitchFamily="34" charset="0"/>
            </a:rPr>
            <a:t>Organize team or group debates to get students to persuade peers of their views on academic integrity and learn to properly critique their peers on the subject</a:t>
          </a:r>
          <a:endParaRPr lang="fr-CA" sz="1600" kern="1200" dirty="0">
            <a:solidFill>
              <a:schemeClr val="tx1"/>
            </a:solidFill>
            <a:latin typeface="Calibri" panose="020F0502020204030204" pitchFamily="34" charset="0"/>
            <a:cs typeface="Calibri" panose="020F0502020204030204" pitchFamily="34" charset="0"/>
          </a:endParaRPr>
        </a:p>
      </dsp:txBody>
      <dsp:txXfrm>
        <a:off x="5349124" y="2093418"/>
        <a:ext cx="1565156" cy="2486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AB760-C23E-4EA4-AA4C-4AB76DBF834F}">
      <dsp:nvSpPr>
        <dsp:cNvPr id="0" name=""/>
        <dsp:cNvSpPr/>
      </dsp:nvSpPr>
      <dsp:spPr>
        <a:xfrm>
          <a:off x="-195109" y="10432"/>
          <a:ext cx="6711950" cy="246801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B6E6FD-5C83-4A3D-A223-A206BF03925B}">
      <dsp:nvSpPr>
        <dsp:cNvPr id="0" name=""/>
        <dsp:cNvSpPr/>
      </dsp:nvSpPr>
      <dsp:spPr>
        <a:xfrm>
          <a:off x="551465" y="565736"/>
          <a:ext cx="1360063" cy="1357408"/>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A3D64-0C80-418F-9940-596BA1EF6EE6}">
      <dsp:nvSpPr>
        <dsp:cNvPr id="0" name=""/>
        <dsp:cNvSpPr/>
      </dsp:nvSpPr>
      <dsp:spPr>
        <a:xfrm>
          <a:off x="1971626" y="10432"/>
          <a:ext cx="4690176" cy="247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54" tIns="261454" rIns="261454" bIns="261454" numCol="1" spcCol="1270" anchor="ctr" anchorCtr="0">
          <a:noAutofit/>
        </a:bodyPr>
        <a:lstStyle/>
        <a:p>
          <a:pPr marL="0" lvl="0" indent="0" algn="l" defTabSz="711200">
            <a:lnSpc>
              <a:spcPct val="100000"/>
            </a:lnSpc>
            <a:spcBef>
              <a:spcPct val="0"/>
            </a:spcBef>
            <a:spcAft>
              <a:spcPct val="35000"/>
            </a:spcAft>
            <a:buNone/>
          </a:pPr>
          <a:r>
            <a:rPr lang="en-CA" sz="1600" b="1" kern="1200" dirty="0">
              <a:solidFill>
                <a:schemeClr val="tx1"/>
              </a:solidFill>
              <a:latin typeface="Calibri" panose="020F0502020204030204" pitchFamily="34" charset="0"/>
              <a:cs typeface="Calibri" panose="020F0502020204030204" pitchFamily="34" charset="0"/>
            </a:rPr>
            <a:t>This is the learning route (the methods, errors, attempts, solutions, and/or corrections) the process students follow to create a final result. The teacher can require specific evidence of this route in order to review it throughout the evaluation period. This will allow the teacher to assess the progress and confirm that the final result corresponds to real development. The learning route is unique to the student and is much more difficult to plagiarize</a:t>
          </a:r>
          <a:r>
            <a:rPr lang="en-CA" sz="1400" b="1" kern="1200" dirty="0">
              <a:solidFill>
                <a:schemeClr val="tx1"/>
              </a:solidFill>
            </a:rPr>
            <a:t>.</a:t>
          </a:r>
          <a:endParaRPr lang="en-US" sz="1400" kern="1200" dirty="0">
            <a:solidFill>
              <a:schemeClr val="tx1"/>
            </a:solidFill>
          </a:endParaRPr>
        </a:p>
      </dsp:txBody>
      <dsp:txXfrm>
        <a:off x="1971626" y="10432"/>
        <a:ext cx="4690176" cy="2470428"/>
      </dsp:txXfrm>
    </dsp:sp>
    <dsp:sp modelId="{E0F37DF5-738F-438D-9524-0539B35F8A7D}">
      <dsp:nvSpPr>
        <dsp:cNvPr id="0" name=""/>
        <dsp:cNvSpPr/>
      </dsp:nvSpPr>
      <dsp:spPr>
        <a:xfrm>
          <a:off x="-195109" y="2868379"/>
          <a:ext cx="6711950" cy="246801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993F1-FCAF-40C0-8D1B-D231A28D00F3}">
      <dsp:nvSpPr>
        <dsp:cNvPr id="0" name=""/>
        <dsp:cNvSpPr/>
      </dsp:nvSpPr>
      <dsp:spPr>
        <a:xfrm>
          <a:off x="551465" y="3423682"/>
          <a:ext cx="1360063" cy="135740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5216B-5863-44CF-B805-393EC2D7DA0B}">
      <dsp:nvSpPr>
        <dsp:cNvPr id="0" name=""/>
        <dsp:cNvSpPr/>
      </dsp:nvSpPr>
      <dsp:spPr>
        <a:xfrm>
          <a:off x="2175911" y="2868379"/>
          <a:ext cx="4148640" cy="247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54" tIns="261454" rIns="261454" bIns="261454" numCol="1" spcCol="1270" anchor="ctr" anchorCtr="0">
          <a:noAutofit/>
        </a:bodyPr>
        <a:lstStyle/>
        <a:p>
          <a:pPr marL="0" lvl="0" indent="0" algn="l" defTabSz="711200">
            <a:lnSpc>
              <a:spcPct val="100000"/>
            </a:lnSpc>
            <a:spcBef>
              <a:spcPct val="0"/>
            </a:spcBef>
            <a:spcAft>
              <a:spcPct val="35000"/>
            </a:spcAft>
            <a:buNone/>
          </a:pPr>
          <a:r>
            <a:rPr lang="en-CA" sz="1600" b="1" kern="1200" dirty="0">
              <a:solidFill>
                <a:schemeClr val="tx1"/>
              </a:solidFill>
              <a:latin typeface="Calibri" panose="020F0502020204030204" pitchFamily="34" charset="0"/>
              <a:cs typeface="Calibri" panose="020F0502020204030204" pitchFamily="34" charset="0"/>
            </a:rPr>
            <a:t>In practice, dividing the work into progressive steps, providing the evaluation criteria (marking rubric) and requiring evidence (e.g. portfolio, notes, logbook, progress report, sketches, first drafts, etc.) allows the route to be evaluated and thus reduces the risk of plagiarism.</a:t>
          </a:r>
          <a:endParaRPr lang="en-US" sz="1600" kern="1200" dirty="0">
            <a:solidFill>
              <a:schemeClr val="tx1"/>
            </a:solidFill>
            <a:latin typeface="Calibri" panose="020F0502020204030204" pitchFamily="34" charset="0"/>
            <a:cs typeface="Calibri" panose="020F0502020204030204" pitchFamily="34" charset="0"/>
          </a:endParaRPr>
        </a:p>
      </dsp:txBody>
      <dsp:txXfrm>
        <a:off x="2175911" y="2868379"/>
        <a:ext cx="4148640" cy="2470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7915C-EF70-43BF-97A5-5EE67F879B15}">
      <dsp:nvSpPr>
        <dsp:cNvPr id="0" name=""/>
        <dsp:cNvSpPr/>
      </dsp:nvSpPr>
      <dsp:spPr>
        <a:xfrm rot="10800000">
          <a:off x="1847265" y="1661"/>
          <a:ext cx="6702304" cy="63636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618"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bg1"/>
              </a:solidFill>
              <a:latin typeface="Calibri" panose="020F0502020204030204" pitchFamily="34" charset="0"/>
              <a:cs typeface="Calibri" panose="020F0502020204030204" pitchFamily="34" charset="0"/>
            </a:rPr>
            <a:t>Tasks present a challenge for the student</a:t>
          </a:r>
          <a:endParaRPr lang="fr-CA" sz="2000" kern="1200" dirty="0">
            <a:solidFill>
              <a:schemeClr val="bg1"/>
            </a:solidFill>
            <a:latin typeface="Calibri" panose="020F0502020204030204" pitchFamily="34" charset="0"/>
            <a:cs typeface="Calibri" panose="020F0502020204030204" pitchFamily="34" charset="0"/>
          </a:endParaRPr>
        </a:p>
      </dsp:txBody>
      <dsp:txXfrm rot="10800000">
        <a:off x="2006355" y="1661"/>
        <a:ext cx="6543214" cy="636362"/>
      </dsp:txXfrm>
    </dsp:sp>
    <dsp:sp modelId="{9A08C5FD-220A-4A59-8C5C-F1C1693F7E8A}">
      <dsp:nvSpPr>
        <dsp:cNvPr id="0" name=""/>
        <dsp:cNvSpPr/>
      </dsp:nvSpPr>
      <dsp:spPr>
        <a:xfrm>
          <a:off x="1529083" y="1661"/>
          <a:ext cx="636362" cy="636362"/>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113B8-0578-4816-A3C7-2B84B2BEDEF7}">
      <dsp:nvSpPr>
        <dsp:cNvPr id="0" name=""/>
        <dsp:cNvSpPr/>
      </dsp:nvSpPr>
      <dsp:spPr>
        <a:xfrm rot="10800000">
          <a:off x="1847265" y="822961"/>
          <a:ext cx="6702304" cy="63636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618"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latin typeface="Calibri" panose="020F0502020204030204" pitchFamily="34" charset="0"/>
              <a:cs typeface="Calibri" panose="020F0502020204030204" pitchFamily="34" charset="0"/>
            </a:rPr>
            <a:t>Tasks lead to a product and/or a performance</a:t>
          </a:r>
          <a:endParaRPr lang="fr-CA" sz="2000" kern="1200" dirty="0">
            <a:latin typeface="Calibri" panose="020F0502020204030204" pitchFamily="34" charset="0"/>
            <a:cs typeface="Calibri" panose="020F0502020204030204" pitchFamily="34" charset="0"/>
          </a:endParaRPr>
        </a:p>
      </dsp:txBody>
      <dsp:txXfrm rot="10800000">
        <a:off x="2006355" y="822961"/>
        <a:ext cx="6543214" cy="636362"/>
      </dsp:txXfrm>
    </dsp:sp>
    <dsp:sp modelId="{299ECDFC-4288-45B0-9BE5-3B9DCBA37F1F}">
      <dsp:nvSpPr>
        <dsp:cNvPr id="0" name=""/>
        <dsp:cNvSpPr/>
      </dsp:nvSpPr>
      <dsp:spPr>
        <a:xfrm>
          <a:off x="1529083" y="822961"/>
          <a:ext cx="636362" cy="636362"/>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A55B1-562B-42AB-82B7-10890319993B}">
      <dsp:nvSpPr>
        <dsp:cNvPr id="0" name=""/>
        <dsp:cNvSpPr/>
      </dsp:nvSpPr>
      <dsp:spPr>
        <a:xfrm rot="10800000">
          <a:off x="1847265" y="1644261"/>
          <a:ext cx="6702304" cy="63636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618"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latin typeface="Calibri" panose="020F0502020204030204" pitchFamily="34" charset="0"/>
              <a:cs typeface="Calibri" panose="020F0502020204030204" pitchFamily="34" charset="0"/>
            </a:rPr>
            <a:t>Tasks allow the student to develop metacognitive skills</a:t>
          </a:r>
          <a:endParaRPr lang="fr-CA" sz="2000" kern="1200" dirty="0">
            <a:latin typeface="Calibri" panose="020F0502020204030204" pitchFamily="34" charset="0"/>
            <a:cs typeface="Calibri" panose="020F0502020204030204" pitchFamily="34" charset="0"/>
          </a:endParaRPr>
        </a:p>
      </dsp:txBody>
      <dsp:txXfrm rot="10800000">
        <a:off x="2006355" y="1644261"/>
        <a:ext cx="6543214" cy="636362"/>
      </dsp:txXfrm>
    </dsp:sp>
    <dsp:sp modelId="{D0B46203-1163-4419-BC8A-AE61659C786A}">
      <dsp:nvSpPr>
        <dsp:cNvPr id="0" name=""/>
        <dsp:cNvSpPr/>
      </dsp:nvSpPr>
      <dsp:spPr>
        <a:xfrm>
          <a:off x="1529083" y="1644261"/>
          <a:ext cx="636362" cy="636362"/>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B1AB5F-4637-47A6-94AB-27DA7BA74653}">
      <dsp:nvSpPr>
        <dsp:cNvPr id="0" name=""/>
        <dsp:cNvSpPr/>
      </dsp:nvSpPr>
      <dsp:spPr>
        <a:xfrm rot="10800000">
          <a:off x="1847265" y="2465561"/>
          <a:ext cx="6702304" cy="636362"/>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618"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latin typeface="Calibri" panose="020F0502020204030204" pitchFamily="34" charset="0"/>
              <a:cs typeface="Calibri" panose="020F0502020204030204" pitchFamily="34" charset="0"/>
            </a:rPr>
            <a:t>Tasks lead to an authentic product that represents what exists in a professional environment or in everyday life</a:t>
          </a:r>
          <a:r>
            <a:rPr lang="fr-FR" sz="1700" kern="1200" dirty="0"/>
            <a:t> </a:t>
          </a:r>
          <a:endParaRPr lang="fr-CA" sz="1700" kern="1200" dirty="0"/>
        </a:p>
      </dsp:txBody>
      <dsp:txXfrm rot="10800000">
        <a:off x="2006355" y="2465561"/>
        <a:ext cx="6543214" cy="636362"/>
      </dsp:txXfrm>
    </dsp:sp>
    <dsp:sp modelId="{8056D95A-B96F-4106-B004-578FE437443F}">
      <dsp:nvSpPr>
        <dsp:cNvPr id="0" name=""/>
        <dsp:cNvSpPr/>
      </dsp:nvSpPr>
      <dsp:spPr>
        <a:xfrm>
          <a:off x="1529083" y="2465561"/>
          <a:ext cx="636362" cy="636362"/>
        </a:xfrm>
        <a:prstGeom prst="ellipse">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B98F9-B08E-42D7-9520-E683CBFA3BD1}">
      <dsp:nvSpPr>
        <dsp:cNvPr id="0" name=""/>
        <dsp:cNvSpPr/>
      </dsp:nvSpPr>
      <dsp:spPr>
        <a:xfrm rot="10800000">
          <a:off x="1847265" y="3286861"/>
          <a:ext cx="6702304" cy="636362"/>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618"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latin typeface="Calibri" panose="020F0502020204030204" pitchFamily="34" charset="0"/>
              <a:cs typeface="Calibri" panose="020F0502020204030204" pitchFamily="34" charset="0"/>
            </a:rPr>
            <a:t>Tasks include opportunities for discussion and feedback with the student, alone or in teams</a:t>
          </a:r>
          <a:endParaRPr lang="fr-CA" sz="2000" b="1" kern="1200" dirty="0">
            <a:latin typeface="Calibri" panose="020F0502020204030204" pitchFamily="34" charset="0"/>
            <a:cs typeface="Calibri" panose="020F0502020204030204" pitchFamily="34" charset="0"/>
          </a:endParaRPr>
        </a:p>
      </dsp:txBody>
      <dsp:txXfrm rot="10800000">
        <a:off x="2006355" y="3286861"/>
        <a:ext cx="6543214" cy="636362"/>
      </dsp:txXfrm>
    </dsp:sp>
    <dsp:sp modelId="{967FF197-902E-400D-9EE5-CB9C7B9FB746}">
      <dsp:nvSpPr>
        <dsp:cNvPr id="0" name=""/>
        <dsp:cNvSpPr/>
      </dsp:nvSpPr>
      <dsp:spPr>
        <a:xfrm>
          <a:off x="1529083" y="3286861"/>
          <a:ext cx="636362" cy="636362"/>
        </a:xfrm>
        <a:prstGeom prst="ellipse">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FA7EE-F989-424A-B4A7-F91C26972941}">
      <dsp:nvSpPr>
        <dsp:cNvPr id="0" name=""/>
        <dsp:cNvSpPr/>
      </dsp:nvSpPr>
      <dsp:spPr>
        <a:xfrm>
          <a:off x="170268" y="3099"/>
          <a:ext cx="2163829" cy="12982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bg1"/>
              </a:solidFill>
              <a:latin typeface="Calibri" panose="020F0502020204030204" pitchFamily="34" charset="0"/>
              <a:cs typeface="Calibri" panose="020F0502020204030204" pitchFamily="34" charset="0"/>
            </a:rPr>
            <a:t>Vary the assignment topics</a:t>
          </a:r>
        </a:p>
        <a:p>
          <a:pPr marL="0" lvl="0" indent="0" algn="ctr" defTabSz="622300">
            <a:lnSpc>
              <a:spcPct val="90000"/>
            </a:lnSpc>
            <a:spcBef>
              <a:spcPct val="0"/>
            </a:spcBef>
            <a:spcAft>
              <a:spcPct val="35000"/>
            </a:spcAft>
            <a:buNone/>
          </a:pPr>
          <a:endParaRPr lang="fr-CA" sz="1200" kern="1200" dirty="0"/>
        </a:p>
      </dsp:txBody>
      <dsp:txXfrm>
        <a:off x="170268" y="3099"/>
        <a:ext cx="2163829" cy="1298297"/>
      </dsp:txXfrm>
    </dsp:sp>
    <dsp:sp modelId="{AFDED13B-F0F4-479D-A0A2-D7A6D58536B0}">
      <dsp:nvSpPr>
        <dsp:cNvPr id="0" name=""/>
        <dsp:cNvSpPr/>
      </dsp:nvSpPr>
      <dsp:spPr>
        <a:xfrm>
          <a:off x="2550481" y="3099"/>
          <a:ext cx="2163829" cy="1298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bg1"/>
              </a:solidFill>
              <a:latin typeface="Calibri" panose="020F0502020204030204" pitchFamily="34" charset="0"/>
              <a:cs typeface="Calibri" panose="020F0502020204030204" pitchFamily="34" charset="0"/>
            </a:rPr>
            <a:t>Require self-</a:t>
          </a:r>
        </a:p>
        <a:p>
          <a:pPr marL="0" lvl="0" indent="0" algn="ctr" defTabSz="622300">
            <a:lnSpc>
              <a:spcPct val="90000"/>
            </a:lnSpc>
            <a:spcBef>
              <a:spcPct val="0"/>
            </a:spcBef>
            <a:spcAft>
              <a:spcPct val="35000"/>
            </a:spcAft>
            <a:buNone/>
          </a:pPr>
          <a:r>
            <a:rPr lang="en-CA" sz="1400" b="1" kern="1200" dirty="0">
              <a:solidFill>
                <a:schemeClr val="bg1"/>
              </a:solidFill>
              <a:latin typeface="Calibri" panose="020F0502020204030204" pitchFamily="34" charset="0"/>
              <a:cs typeface="Calibri" panose="020F0502020204030204" pitchFamily="34" charset="0"/>
            </a:rPr>
            <a:t>reflection</a:t>
          </a:r>
          <a:endParaRPr lang="fr-CA" sz="1400" kern="1200" dirty="0">
            <a:solidFill>
              <a:schemeClr val="bg1"/>
            </a:solidFill>
            <a:latin typeface="Calibri" panose="020F0502020204030204" pitchFamily="34" charset="0"/>
            <a:cs typeface="Calibri" panose="020F0502020204030204" pitchFamily="34" charset="0"/>
          </a:endParaRPr>
        </a:p>
      </dsp:txBody>
      <dsp:txXfrm>
        <a:off x="2550481" y="3099"/>
        <a:ext cx="2163829" cy="1298297"/>
      </dsp:txXfrm>
    </dsp:sp>
    <dsp:sp modelId="{69DC7623-6B9C-4632-A6ED-CB0C5F5FECC1}">
      <dsp:nvSpPr>
        <dsp:cNvPr id="0" name=""/>
        <dsp:cNvSpPr/>
      </dsp:nvSpPr>
      <dsp:spPr>
        <a:xfrm>
          <a:off x="4930693" y="3099"/>
          <a:ext cx="2163829" cy="12982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80000"/>
            </a:lnSpc>
            <a:spcBef>
              <a:spcPct val="0"/>
            </a:spcBef>
            <a:spcAft>
              <a:spcPct val="35000"/>
            </a:spcAft>
            <a:buNone/>
          </a:pPr>
          <a:r>
            <a:rPr lang="en-CA" sz="1400" b="1" kern="1200" dirty="0">
              <a:latin typeface="Calibri" panose="020F0502020204030204" pitchFamily="34" charset="0"/>
              <a:cs typeface="Calibri" panose="020F0502020204030204" pitchFamily="34" charset="0"/>
            </a:rPr>
            <a:t>Require an oral presentation in which the student  explains their route,  their results, and their reflections </a:t>
          </a:r>
        </a:p>
      </dsp:txBody>
      <dsp:txXfrm>
        <a:off x="4930693" y="3099"/>
        <a:ext cx="2163829" cy="1298297"/>
      </dsp:txXfrm>
    </dsp:sp>
    <dsp:sp modelId="{C128F87A-B23E-44BE-A016-DC10D6B9DD53}">
      <dsp:nvSpPr>
        <dsp:cNvPr id="0" name=""/>
        <dsp:cNvSpPr/>
      </dsp:nvSpPr>
      <dsp:spPr>
        <a:xfrm>
          <a:off x="170268" y="1517780"/>
          <a:ext cx="2163829" cy="12982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600"/>
            </a:spcAft>
            <a:buNone/>
          </a:pPr>
          <a:r>
            <a:rPr lang="en-CA" sz="1400" b="1" kern="1200" dirty="0">
              <a:solidFill>
                <a:schemeClr val="bg1"/>
              </a:solidFill>
              <a:latin typeface="Calibri" panose="020F0502020204030204" pitchFamily="34" charset="0"/>
              <a:cs typeface="Calibri" panose="020F0502020204030204" pitchFamily="34" charset="0"/>
            </a:rPr>
            <a:t>Require an annotated bibliography of </a:t>
          </a:r>
        </a:p>
        <a:p>
          <a:pPr marL="0" lvl="0" indent="0" algn="ctr" defTabSz="622300">
            <a:lnSpc>
              <a:spcPct val="100000"/>
            </a:lnSpc>
            <a:spcBef>
              <a:spcPct val="0"/>
            </a:spcBef>
            <a:spcAft>
              <a:spcPts val="600"/>
            </a:spcAft>
            <a:buNone/>
          </a:pPr>
          <a:r>
            <a:rPr lang="en-CA" sz="1400" b="1" kern="1200" dirty="0">
              <a:solidFill>
                <a:schemeClr val="bg1"/>
              </a:solidFill>
              <a:latin typeface="Calibri" panose="020F0502020204030204" pitchFamily="34" charset="0"/>
              <a:cs typeface="Calibri" panose="020F0502020204030204" pitchFamily="34" charset="0"/>
            </a:rPr>
            <a:t>cited texts  </a:t>
          </a:r>
          <a:endParaRPr lang="fr-CA" sz="1400" b="1" kern="1200" dirty="0">
            <a:solidFill>
              <a:schemeClr val="bg1"/>
            </a:solidFill>
            <a:latin typeface="Calibri" panose="020F0502020204030204" pitchFamily="34" charset="0"/>
            <a:cs typeface="Calibri" panose="020F0502020204030204" pitchFamily="34" charset="0"/>
          </a:endParaRPr>
        </a:p>
      </dsp:txBody>
      <dsp:txXfrm>
        <a:off x="170268" y="1517780"/>
        <a:ext cx="2163829" cy="1298297"/>
      </dsp:txXfrm>
    </dsp:sp>
    <dsp:sp modelId="{AD81FBEE-E3F3-47A3-9318-954ED2DBCB25}">
      <dsp:nvSpPr>
        <dsp:cNvPr id="0" name=""/>
        <dsp:cNvSpPr/>
      </dsp:nvSpPr>
      <dsp:spPr>
        <a:xfrm>
          <a:off x="2550481" y="1517780"/>
          <a:ext cx="2163829" cy="129829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bg1"/>
              </a:solidFill>
              <a:latin typeface="Calibri" panose="020F0502020204030204" pitchFamily="34" charset="0"/>
              <a:cs typeface="Calibri" panose="020F0502020204030204" pitchFamily="34" charset="0"/>
            </a:rPr>
            <a:t>Require a signed academic integrity contract</a:t>
          </a:r>
          <a:endParaRPr lang="fr-CA" sz="1400" kern="1200" dirty="0">
            <a:solidFill>
              <a:schemeClr val="bg1"/>
            </a:solidFill>
            <a:latin typeface="Calibri" panose="020F0502020204030204" pitchFamily="34" charset="0"/>
            <a:cs typeface="Calibri" panose="020F0502020204030204" pitchFamily="34" charset="0"/>
          </a:endParaRPr>
        </a:p>
      </dsp:txBody>
      <dsp:txXfrm>
        <a:off x="2550481" y="1517780"/>
        <a:ext cx="2163829" cy="1298297"/>
      </dsp:txXfrm>
    </dsp:sp>
    <dsp:sp modelId="{E6F07F77-D68B-4852-98E5-45FF7374FFFD}">
      <dsp:nvSpPr>
        <dsp:cNvPr id="0" name=""/>
        <dsp:cNvSpPr/>
      </dsp:nvSpPr>
      <dsp:spPr>
        <a:xfrm>
          <a:off x="4930693" y="1517780"/>
          <a:ext cx="2163829" cy="12982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600"/>
            </a:spcAft>
            <a:buNone/>
          </a:pPr>
          <a:r>
            <a:rPr lang="en-CA" sz="1400" b="1" kern="1200" dirty="0">
              <a:latin typeface="Calibri" panose="020F0502020204030204" pitchFamily="34" charset="0"/>
              <a:cs typeface="Calibri" panose="020F0502020204030204" pitchFamily="34" charset="0"/>
            </a:rPr>
            <a:t>Write clear instructions, provide criteria and an evaluation grid, and provide examples that illustrate what the product could look like</a:t>
          </a:r>
          <a:endParaRPr lang="fr-CA" sz="1400" kern="1200" dirty="0">
            <a:latin typeface="Calibri" panose="020F0502020204030204" pitchFamily="34" charset="0"/>
            <a:cs typeface="Calibri" panose="020F0502020204030204" pitchFamily="34" charset="0"/>
          </a:endParaRPr>
        </a:p>
      </dsp:txBody>
      <dsp:txXfrm>
        <a:off x="4930693" y="1517780"/>
        <a:ext cx="2163829" cy="1298297"/>
      </dsp:txXfrm>
    </dsp:sp>
    <dsp:sp modelId="{D1232151-1887-472A-9FBF-7F0504571DFA}">
      <dsp:nvSpPr>
        <dsp:cNvPr id="0" name=""/>
        <dsp:cNvSpPr/>
      </dsp:nvSpPr>
      <dsp:spPr>
        <a:xfrm>
          <a:off x="170268" y="3032460"/>
          <a:ext cx="2163829" cy="1298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bg1"/>
              </a:solidFill>
              <a:latin typeface="Calibri" panose="020F0502020204030204" pitchFamily="34" charset="0"/>
              <a:cs typeface="Calibri" panose="020F0502020204030204" pitchFamily="34" charset="0"/>
            </a:rPr>
            <a:t>Evaluate source referencing (much as you evaluate for written expression or organization</a:t>
          </a:r>
          <a:r>
            <a:rPr lang="en-CA" sz="1200" b="1" kern="1200" dirty="0">
              <a:solidFill>
                <a:schemeClr val="bg1"/>
              </a:solidFill>
            </a:rPr>
            <a:t>) </a:t>
          </a:r>
          <a:endParaRPr lang="fr-CA" sz="1200" kern="1200" dirty="0">
            <a:solidFill>
              <a:schemeClr val="bg1"/>
            </a:solidFill>
          </a:endParaRPr>
        </a:p>
      </dsp:txBody>
      <dsp:txXfrm>
        <a:off x="170268" y="3032460"/>
        <a:ext cx="2163829" cy="1298297"/>
      </dsp:txXfrm>
    </dsp:sp>
    <dsp:sp modelId="{9024E88E-9FB0-4219-9CB4-DB419BF69B34}">
      <dsp:nvSpPr>
        <dsp:cNvPr id="0" name=""/>
        <dsp:cNvSpPr/>
      </dsp:nvSpPr>
      <dsp:spPr>
        <a:xfrm>
          <a:off x="2550481" y="3032460"/>
          <a:ext cx="2163829" cy="12982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bg1"/>
              </a:solidFill>
              <a:latin typeface="Calibri" panose="020F0502020204030204" pitchFamily="34" charset="0"/>
              <a:cs typeface="Calibri" panose="020F0502020204030204" pitchFamily="34" charset="0"/>
            </a:rPr>
            <a:t>Require that work be submitted in digital form when appropriate for easier verification of  sources and citations (or lack thereof).</a:t>
          </a:r>
          <a:endParaRPr lang="fr-CA" sz="1400" kern="1200" dirty="0">
            <a:solidFill>
              <a:schemeClr val="bg1"/>
            </a:solidFill>
            <a:latin typeface="Calibri" panose="020F0502020204030204" pitchFamily="34" charset="0"/>
            <a:cs typeface="Calibri" panose="020F0502020204030204" pitchFamily="34" charset="0"/>
          </a:endParaRPr>
        </a:p>
      </dsp:txBody>
      <dsp:txXfrm>
        <a:off x="2550481" y="3032460"/>
        <a:ext cx="2163829" cy="1298297"/>
      </dsp:txXfrm>
    </dsp:sp>
    <dsp:sp modelId="{06156EB4-3DC4-48BB-AACE-367147FB8D4A}">
      <dsp:nvSpPr>
        <dsp:cNvPr id="0" name=""/>
        <dsp:cNvSpPr/>
      </dsp:nvSpPr>
      <dsp:spPr>
        <a:xfrm>
          <a:off x="4930693" y="3032460"/>
          <a:ext cx="2163829" cy="12982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latin typeface="Calibri" panose="020F0502020204030204" pitchFamily="34" charset="0"/>
              <a:cs typeface="Calibri" panose="020F0502020204030204" pitchFamily="34" charset="0"/>
            </a:rPr>
            <a:t>Inform students that you </a:t>
          </a:r>
        </a:p>
        <a:p>
          <a:pPr marL="0" lvl="0" indent="0" algn="ctr" defTabSz="622300">
            <a:lnSpc>
              <a:spcPct val="90000"/>
            </a:lnSpc>
            <a:spcBef>
              <a:spcPct val="0"/>
            </a:spcBef>
            <a:spcAft>
              <a:spcPct val="35000"/>
            </a:spcAft>
            <a:buNone/>
          </a:pPr>
          <a:r>
            <a:rPr lang="en-CA" sz="1400" b="1" kern="1200" dirty="0">
              <a:latin typeface="Calibri" panose="020F0502020204030204" pitchFamily="34" charset="0"/>
              <a:cs typeface="Calibri" panose="020F0502020204030204" pitchFamily="34" charset="0"/>
            </a:rPr>
            <a:t>use plagiarism detection</a:t>
          </a:r>
        </a:p>
        <a:p>
          <a:pPr marL="0" lvl="0" indent="0" algn="ctr" defTabSz="622300">
            <a:lnSpc>
              <a:spcPct val="90000"/>
            </a:lnSpc>
            <a:spcBef>
              <a:spcPct val="0"/>
            </a:spcBef>
            <a:spcAft>
              <a:spcPct val="35000"/>
            </a:spcAft>
            <a:buNone/>
          </a:pPr>
          <a:r>
            <a:rPr lang="en-CA" sz="1400" b="1" kern="1200" dirty="0">
              <a:latin typeface="Calibri" panose="020F0502020204030204" pitchFamily="34" charset="0"/>
              <a:cs typeface="Calibri" panose="020F0502020204030204" pitchFamily="34" charset="0"/>
            </a:rPr>
            <a:t> software (and use it!)</a:t>
          </a:r>
          <a:endParaRPr lang="fr-CA" sz="1400" kern="1200" dirty="0">
            <a:latin typeface="Calibri" panose="020F0502020204030204" pitchFamily="34" charset="0"/>
            <a:cs typeface="Calibri" panose="020F0502020204030204" pitchFamily="34" charset="0"/>
          </a:endParaRPr>
        </a:p>
      </dsp:txBody>
      <dsp:txXfrm>
        <a:off x="4930693" y="3032460"/>
        <a:ext cx="2163829" cy="1298297"/>
      </dsp:txXfrm>
    </dsp:sp>
    <dsp:sp modelId="{5EB3A1DB-AE5E-42D0-B7E8-2B2005674BFC}">
      <dsp:nvSpPr>
        <dsp:cNvPr id="0" name=""/>
        <dsp:cNvSpPr/>
      </dsp:nvSpPr>
      <dsp:spPr>
        <a:xfrm>
          <a:off x="2540614" y="4547141"/>
          <a:ext cx="2183563" cy="15232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bg1"/>
              </a:solidFill>
              <a:latin typeface="Calibri" panose="020F0502020204030204" pitchFamily="34" charset="0"/>
              <a:cs typeface="Calibri" panose="020F0502020204030204" pitchFamily="34" charset="0"/>
            </a:rPr>
            <a:t>Ask your college library to give a student workshop on quoting sources, writing a bibliography, or on the use of reference management software, such as </a:t>
          </a:r>
          <a:r>
            <a:rPr lang="en-CA" sz="1400" b="1" i="0" kern="1200" dirty="0">
              <a:solidFill>
                <a:schemeClr val="bg1"/>
              </a:solidFill>
              <a:latin typeface="Calibri" panose="020F0502020204030204" pitchFamily="34" charset="0"/>
              <a:cs typeface="Calibri" panose="020F0502020204030204" pitchFamily="34" charset="0"/>
            </a:rPr>
            <a:t>Zotero.</a:t>
          </a:r>
          <a:endParaRPr lang="fr-CA" sz="1400" i="0" kern="1200" dirty="0">
            <a:solidFill>
              <a:schemeClr val="bg1"/>
            </a:solidFill>
            <a:latin typeface="Calibri" panose="020F0502020204030204" pitchFamily="34" charset="0"/>
            <a:cs typeface="Calibri" panose="020F0502020204030204" pitchFamily="34" charset="0"/>
          </a:endParaRPr>
        </a:p>
      </dsp:txBody>
      <dsp:txXfrm>
        <a:off x="2540614" y="4547141"/>
        <a:ext cx="2183563" cy="15232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89452-FD5A-4F2D-9A63-42E0C0BA63DF}">
      <dsp:nvSpPr>
        <dsp:cNvPr id="0" name=""/>
        <dsp:cNvSpPr/>
      </dsp:nvSpPr>
      <dsp:spPr>
        <a:xfrm>
          <a:off x="1674762" y="1658"/>
          <a:ext cx="989701" cy="98970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CD521-53A1-4104-8915-504629588182}">
      <dsp:nvSpPr>
        <dsp:cNvPr id="0" name=""/>
        <dsp:cNvSpPr/>
      </dsp:nvSpPr>
      <dsp:spPr>
        <a:xfrm>
          <a:off x="1885681" y="212578"/>
          <a:ext cx="567861" cy="5678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69306-DC7D-452E-86C6-EBC88BCBF643}">
      <dsp:nvSpPr>
        <dsp:cNvPr id="0" name=""/>
        <dsp:cNvSpPr/>
      </dsp:nvSpPr>
      <dsp:spPr>
        <a:xfrm>
          <a:off x="0" y="2096501"/>
          <a:ext cx="3125719" cy="66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dirty="0"/>
        </a:p>
      </dsp:txBody>
      <dsp:txXfrm>
        <a:off x="0" y="2096501"/>
        <a:ext cx="3125719" cy="669265"/>
      </dsp:txXfrm>
    </dsp:sp>
    <dsp:sp modelId="{0E1C366C-0AE2-4DE8-89F0-1F1111E04A1C}">
      <dsp:nvSpPr>
        <dsp:cNvPr id="0" name=""/>
        <dsp:cNvSpPr/>
      </dsp:nvSpPr>
      <dsp:spPr>
        <a:xfrm>
          <a:off x="4332782" y="1658"/>
          <a:ext cx="989701" cy="98970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64B26-B466-4C22-BBE9-DE132379FF3F}">
      <dsp:nvSpPr>
        <dsp:cNvPr id="0" name=""/>
        <dsp:cNvSpPr/>
      </dsp:nvSpPr>
      <dsp:spPr>
        <a:xfrm>
          <a:off x="4543702" y="212578"/>
          <a:ext cx="567861" cy="5678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CAEB9-577A-4B41-BB21-AE3DB8BA455F}">
      <dsp:nvSpPr>
        <dsp:cNvPr id="0" name=""/>
        <dsp:cNvSpPr/>
      </dsp:nvSpPr>
      <dsp:spPr>
        <a:xfrm>
          <a:off x="4016403" y="1299627"/>
          <a:ext cx="1622460" cy="66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fr-FR" sz="2400" b="1" kern="1200" dirty="0">
              <a:latin typeface="Calibri" panose="020F0502020204030204" pitchFamily="34" charset="0"/>
              <a:cs typeface="Calibri" panose="020F0502020204030204" pitchFamily="34" charset="0"/>
            </a:rPr>
            <a:t>Respect</a:t>
          </a:r>
          <a:endParaRPr lang="en-US" sz="1600" b="1" kern="1200" dirty="0">
            <a:latin typeface="Calibri" panose="020F0502020204030204" pitchFamily="34" charset="0"/>
            <a:cs typeface="Calibri" panose="020F0502020204030204" pitchFamily="34" charset="0"/>
          </a:endParaRPr>
        </a:p>
      </dsp:txBody>
      <dsp:txXfrm>
        <a:off x="4016403" y="1299627"/>
        <a:ext cx="1622460" cy="669265"/>
      </dsp:txXfrm>
    </dsp:sp>
    <dsp:sp modelId="{BC151D93-FA77-4DD4-947F-23B2C335A898}">
      <dsp:nvSpPr>
        <dsp:cNvPr id="0" name=""/>
        <dsp:cNvSpPr/>
      </dsp:nvSpPr>
      <dsp:spPr>
        <a:xfrm>
          <a:off x="6239174" y="1658"/>
          <a:ext cx="989701" cy="98970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569F2-AEC2-4EAF-A00B-47D38CB62509}">
      <dsp:nvSpPr>
        <dsp:cNvPr id="0" name=""/>
        <dsp:cNvSpPr/>
      </dsp:nvSpPr>
      <dsp:spPr>
        <a:xfrm>
          <a:off x="6450094" y="212578"/>
          <a:ext cx="567861" cy="56786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D0329-ACBA-453B-966B-E9F9B4042F1A}">
      <dsp:nvSpPr>
        <dsp:cNvPr id="0" name=""/>
        <dsp:cNvSpPr/>
      </dsp:nvSpPr>
      <dsp:spPr>
        <a:xfrm>
          <a:off x="5922794" y="1299627"/>
          <a:ext cx="1622460" cy="66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fr-FR" sz="2400" b="1" kern="1200" dirty="0">
              <a:latin typeface="Calibri" panose="020F0502020204030204" pitchFamily="34" charset="0"/>
              <a:cs typeface="Calibri" panose="020F0502020204030204" pitchFamily="34" charset="0"/>
            </a:rPr>
            <a:t>Justice</a:t>
          </a:r>
          <a:endParaRPr lang="en-US" sz="1600" b="1" kern="1200" dirty="0">
            <a:latin typeface="Calibri" panose="020F0502020204030204" pitchFamily="34" charset="0"/>
            <a:cs typeface="Calibri" panose="020F0502020204030204" pitchFamily="34" charset="0"/>
          </a:endParaRPr>
        </a:p>
      </dsp:txBody>
      <dsp:txXfrm>
        <a:off x="5922794" y="1299627"/>
        <a:ext cx="1622460" cy="669265"/>
      </dsp:txXfrm>
    </dsp:sp>
    <dsp:sp modelId="{2074ABC9-767E-489B-BE6D-AC256B9B30B3}">
      <dsp:nvSpPr>
        <dsp:cNvPr id="0" name=""/>
        <dsp:cNvSpPr/>
      </dsp:nvSpPr>
      <dsp:spPr>
        <a:xfrm>
          <a:off x="8145566" y="1658"/>
          <a:ext cx="989701" cy="98970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584BC-C9A7-4868-BCE0-4506E9D85B13}">
      <dsp:nvSpPr>
        <dsp:cNvPr id="0" name=""/>
        <dsp:cNvSpPr/>
      </dsp:nvSpPr>
      <dsp:spPr>
        <a:xfrm>
          <a:off x="8356486" y="212578"/>
          <a:ext cx="567861" cy="567861"/>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1C6A2-FAC8-4B7A-9F98-6C91BDD16518}">
      <dsp:nvSpPr>
        <dsp:cNvPr id="0" name=""/>
        <dsp:cNvSpPr/>
      </dsp:nvSpPr>
      <dsp:spPr>
        <a:xfrm>
          <a:off x="7829186" y="1299627"/>
          <a:ext cx="1622460" cy="66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CA" sz="2400" b="1" kern="1200" dirty="0">
              <a:latin typeface="Calibri" panose="020F0502020204030204" pitchFamily="34" charset="0"/>
              <a:cs typeface="Calibri" panose="020F0502020204030204" pitchFamily="34" charset="0"/>
            </a:rPr>
            <a:t>Honesty</a:t>
          </a:r>
          <a:endParaRPr lang="en-US" sz="1600" kern="1200" dirty="0">
            <a:latin typeface="Calibri" panose="020F0502020204030204" pitchFamily="34" charset="0"/>
            <a:cs typeface="Calibri" panose="020F0502020204030204" pitchFamily="34" charset="0"/>
          </a:endParaRPr>
        </a:p>
      </dsp:txBody>
      <dsp:txXfrm>
        <a:off x="7829186" y="1299627"/>
        <a:ext cx="1622460" cy="669265"/>
      </dsp:txXfrm>
    </dsp:sp>
    <dsp:sp modelId="{703D42DB-27F3-4246-9ACF-471F7B4A081C}">
      <dsp:nvSpPr>
        <dsp:cNvPr id="0" name=""/>
        <dsp:cNvSpPr/>
      </dsp:nvSpPr>
      <dsp:spPr>
        <a:xfrm>
          <a:off x="5220579" y="2193530"/>
          <a:ext cx="989701" cy="98970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C4F98-DA7D-4E42-8E02-51BE7398719A}">
      <dsp:nvSpPr>
        <dsp:cNvPr id="0" name=""/>
        <dsp:cNvSpPr/>
      </dsp:nvSpPr>
      <dsp:spPr>
        <a:xfrm>
          <a:off x="5431515" y="2404455"/>
          <a:ext cx="567861" cy="567861"/>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353D7-6A28-4080-A6EB-E3F9CA19B9BE}">
      <dsp:nvSpPr>
        <dsp:cNvPr id="0" name=""/>
        <dsp:cNvSpPr/>
      </dsp:nvSpPr>
      <dsp:spPr>
        <a:xfrm>
          <a:off x="4865923" y="3447804"/>
          <a:ext cx="1622460" cy="66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CA" sz="2400" b="1" kern="1200" dirty="0">
              <a:latin typeface="Calibri" panose="020F0502020204030204" pitchFamily="34" charset="0"/>
              <a:cs typeface="Calibri" panose="020F0502020204030204" pitchFamily="34" charset="0"/>
            </a:rPr>
            <a:t>Trust</a:t>
          </a:r>
          <a:endParaRPr lang="en-US" sz="1600" kern="1200" dirty="0">
            <a:latin typeface="Calibri" panose="020F0502020204030204" pitchFamily="34" charset="0"/>
            <a:cs typeface="Calibri" panose="020F0502020204030204" pitchFamily="34" charset="0"/>
          </a:endParaRPr>
        </a:p>
      </dsp:txBody>
      <dsp:txXfrm>
        <a:off x="4865923" y="3447804"/>
        <a:ext cx="1622460" cy="669265"/>
      </dsp:txXfrm>
    </dsp:sp>
    <dsp:sp modelId="{6B58BA48-81F0-4924-AC89-72CC64E92DEF}">
      <dsp:nvSpPr>
        <dsp:cNvPr id="0" name=""/>
        <dsp:cNvSpPr/>
      </dsp:nvSpPr>
      <dsp:spPr>
        <a:xfrm>
          <a:off x="7194304" y="2207683"/>
          <a:ext cx="989701" cy="98970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40A7A-848F-4259-A4BF-D0E9776EE6C5}">
      <dsp:nvSpPr>
        <dsp:cNvPr id="0" name=""/>
        <dsp:cNvSpPr/>
      </dsp:nvSpPr>
      <dsp:spPr>
        <a:xfrm>
          <a:off x="7419402" y="2418606"/>
          <a:ext cx="567861" cy="567861"/>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45E2C-3647-4BA5-A4BA-371E09F9C8D9}">
      <dsp:nvSpPr>
        <dsp:cNvPr id="0" name=""/>
        <dsp:cNvSpPr/>
      </dsp:nvSpPr>
      <dsp:spPr>
        <a:xfrm>
          <a:off x="6725718" y="3447804"/>
          <a:ext cx="2096754" cy="66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CA" sz="2400" b="1" kern="1200" dirty="0">
              <a:latin typeface="Calibri" panose="020F0502020204030204" pitchFamily="34" charset="0"/>
              <a:cs typeface="Calibri" panose="020F0502020204030204" pitchFamily="34" charset="0"/>
            </a:rPr>
            <a:t>Responsibility</a:t>
          </a:r>
          <a:r>
            <a:rPr lang="fr-FR" sz="1600" kern="1200" dirty="0"/>
            <a:t> </a:t>
          </a:r>
          <a:endParaRPr lang="en-US" sz="1600" kern="1200" dirty="0"/>
        </a:p>
      </dsp:txBody>
      <dsp:txXfrm>
        <a:off x="6725718" y="3447804"/>
        <a:ext cx="2096754" cy="6692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FAAD2-DEED-47AC-90FF-32D743F20911}">
      <dsp:nvSpPr>
        <dsp:cNvPr id="0" name=""/>
        <dsp:cNvSpPr/>
      </dsp:nvSpPr>
      <dsp:spPr>
        <a:xfrm>
          <a:off x="0" y="1629"/>
          <a:ext cx="7770407" cy="7759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latin typeface="Calibri" panose="020F0502020204030204" pitchFamily="34" charset="0"/>
              <a:cs typeface="Calibri" panose="020F0502020204030204" pitchFamily="34" charset="0"/>
            </a:rPr>
            <a:t>Is what I want to do allowed? </a:t>
          </a:r>
          <a:endParaRPr lang="fr-CA" sz="2000" kern="1200" dirty="0">
            <a:latin typeface="Calibri" panose="020F0502020204030204" pitchFamily="34" charset="0"/>
            <a:cs typeface="Calibri" panose="020F0502020204030204" pitchFamily="34" charset="0"/>
          </a:endParaRPr>
        </a:p>
      </dsp:txBody>
      <dsp:txXfrm>
        <a:off x="37880" y="39509"/>
        <a:ext cx="7694647" cy="700218"/>
      </dsp:txXfrm>
    </dsp:sp>
    <dsp:sp modelId="{2FC29213-9659-4A00-9AC2-AF89D2FEAE57}">
      <dsp:nvSpPr>
        <dsp:cNvPr id="0" name=""/>
        <dsp:cNvSpPr/>
      </dsp:nvSpPr>
      <dsp:spPr>
        <a:xfrm>
          <a:off x="0" y="788323"/>
          <a:ext cx="7770407" cy="7759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latin typeface="Calibri" panose="020F0502020204030204" pitchFamily="34" charset="0"/>
              <a:cs typeface="Calibri" panose="020F0502020204030204" pitchFamily="34" charset="0"/>
            </a:rPr>
            <a:t>Does this give me an advantage that others do not have?</a:t>
          </a:r>
          <a:endParaRPr lang="fr-CA" sz="2000" kern="1200" dirty="0">
            <a:latin typeface="Calibri" panose="020F0502020204030204" pitchFamily="34" charset="0"/>
            <a:cs typeface="Calibri" panose="020F0502020204030204" pitchFamily="34" charset="0"/>
          </a:endParaRPr>
        </a:p>
      </dsp:txBody>
      <dsp:txXfrm>
        <a:off x="37880" y="826203"/>
        <a:ext cx="7694647" cy="700218"/>
      </dsp:txXfrm>
    </dsp:sp>
    <dsp:sp modelId="{ADF4AEAA-DBB2-42AD-9BD4-4AB30CEDDD79}">
      <dsp:nvSpPr>
        <dsp:cNvPr id="0" name=""/>
        <dsp:cNvSpPr/>
      </dsp:nvSpPr>
      <dsp:spPr>
        <a:xfrm>
          <a:off x="0" y="1575018"/>
          <a:ext cx="7770407" cy="7759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latin typeface="Calibri" panose="020F0502020204030204" pitchFamily="34" charset="0"/>
              <a:cs typeface="Calibri" panose="020F0502020204030204" pitchFamily="34" charset="0"/>
            </a:rPr>
            <a:t>Would my family and friends, my teacher, or even a future employer react well if they found out what I did?</a:t>
          </a:r>
          <a:endParaRPr lang="fr-CA" sz="2000" kern="1200" dirty="0">
            <a:latin typeface="Calibri" panose="020F0502020204030204" pitchFamily="34" charset="0"/>
            <a:cs typeface="Calibri" panose="020F0502020204030204" pitchFamily="34" charset="0"/>
          </a:endParaRPr>
        </a:p>
      </dsp:txBody>
      <dsp:txXfrm>
        <a:off x="37880" y="1612898"/>
        <a:ext cx="7694647" cy="700218"/>
      </dsp:txXfrm>
    </dsp:sp>
    <dsp:sp modelId="{F7D7E52C-5B4B-4AE8-AC88-D024F428BA8C}">
      <dsp:nvSpPr>
        <dsp:cNvPr id="0" name=""/>
        <dsp:cNvSpPr/>
      </dsp:nvSpPr>
      <dsp:spPr>
        <a:xfrm>
          <a:off x="0" y="2361712"/>
          <a:ext cx="7770407" cy="7759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latin typeface="Calibri" panose="020F0502020204030204" pitchFamily="34" charset="0"/>
              <a:cs typeface="Calibri" panose="020F0502020204030204" pitchFamily="34" charset="0"/>
            </a:rPr>
            <a:t>Can I reuse work that I have already submitted in another course? (Probably not). Can I ask a classmate to help me write my assignment when the instruction is to do it individually? (No)</a:t>
          </a:r>
          <a:endParaRPr lang="fr-CA" sz="1900" kern="1200" dirty="0">
            <a:latin typeface="Calibri" panose="020F0502020204030204" pitchFamily="34" charset="0"/>
            <a:cs typeface="Calibri" panose="020F0502020204030204" pitchFamily="34" charset="0"/>
          </a:endParaRPr>
        </a:p>
      </dsp:txBody>
      <dsp:txXfrm>
        <a:off x="37880" y="2399592"/>
        <a:ext cx="7694647" cy="7002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60112-2B38-4FD2-8311-14E2C42A3B5A}">
      <dsp:nvSpPr>
        <dsp:cNvPr id="0" name=""/>
        <dsp:cNvSpPr/>
      </dsp:nvSpPr>
      <dsp:spPr>
        <a:xfrm>
          <a:off x="0" y="3778575"/>
          <a:ext cx="6711950" cy="12402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en-CA" sz="1600" kern="1200" dirty="0">
              <a:solidFill>
                <a:schemeClr val="bg1"/>
              </a:solidFill>
              <a:latin typeface="Calibri" panose="020F0502020204030204" pitchFamily="34" charset="0"/>
              <a:cs typeface="Calibri" panose="020F0502020204030204" pitchFamily="34" charset="0"/>
            </a:rPr>
            <a:t>If you are unclear about what to do on an assignment, please consult your teacher for more information.</a:t>
          </a:r>
          <a:endParaRPr lang="en-US" sz="1600" kern="1200" dirty="0">
            <a:solidFill>
              <a:schemeClr val="bg1"/>
            </a:solidFill>
            <a:latin typeface="Calibri" panose="020F0502020204030204" pitchFamily="34" charset="0"/>
            <a:cs typeface="Calibri" panose="020F0502020204030204" pitchFamily="34" charset="0"/>
          </a:endParaRPr>
        </a:p>
      </dsp:txBody>
      <dsp:txXfrm>
        <a:off x="0" y="3778575"/>
        <a:ext cx="6711950" cy="1240212"/>
      </dsp:txXfrm>
    </dsp:sp>
    <dsp:sp modelId="{0C53A1C3-83D9-42FA-A943-68A17C4DE36D}">
      <dsp:nvSpPr>
        <dsp:cNvPr id="0" name=""/>
        <dsp:cNvSpPr/>
      </dsp:nvSpPr>
      <dsp:spPr>
        <a:xfrm rot="10800000">
          <a:off x="0" y="1918762"/>
          <a:ext cx="6711950" cy="1907447"/>
        </a:xfrm>
        <a:prstGeom prst="upArrowCallou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en-CA" sz="1600" kern="1200" dirty="0">
              <a:solidFill>
                <a:schemeClr val="bg1"/>
              </a:solidFill>
              <a:latin typeface="Calibri" panose="020F0502020204030204" pitchFamily="34" charset="0"/>
              <a:cs typeface="Calibri" panose="020F0502020204030204" pitchFamily="34" charset="0"/>
            </a:rPr>
            <a:t>Teachers expect your work to be based on, and inspired by, existing sources that you cite, while respecting the instructions they have given. Remember to include your own analysis when instructed to do so, as this will show what you have understood the topic.</a:t>
          </a:r>
          <a:endParaRPr lang="en-US" sz="1600" kern="1200" dirty="0">
            <a:solidFill>
              <a:schemeClr val="bg1"/>
            </a:solidFill>
            <a:latin typeface="Calibri" panose="020F0502020204030204" pitchFamily="34" charset="0"/>
            <a:cs typeface="Calibri" panose="020F0502020204030204" pitchFamily="34" charset="0"/>
          </a:endParaRPr>
        </a:p>
      </dsp:txBody>
      <dsp:txXfrm rot="10800000">
        <a:off x="0" y="1918762"/>
        <a:ext cx="6711950" cy="1239402"/>
      </dsp:txXfrm>
    </dsp:sp>
    <dsp:sp modelId="{520B4A0D-EBF1-4706-8141-56782D32E1F0}">
      <dsp:nvSpPr>
        <dsp:cNvPr id="0" name=""/>
        <dsp:cNvSpPr/>
      </dsp:nvSpPr>
      <dsp:spPr>
        <a:xfrm rot="10800000">
          <a:off x="0" y="887"/>
          <a:ext cx="6711950" cy="1907447"/>
        </a:xfrm>
        <a:prstGeom prst="upArrowCallou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en-CA" sz="1600" kern="1200" dirty="0">
              <a:solidFill>
                <a:schemeClr val="bg1"/>
              </a:solidFill>
              <a:latin typeface="Calibri" panose="020F0502020204030204" pitchFamily="34" charset="0"/>
              <a:cs typeface="Calibri" panose="020F0502020204030204" pitchFamily="34" charset="0"/>
            </a:rPr>
            <a:t>In college, you learn to develop your thinking, analyze information, express your ideas, and argue. To do this, it is </a:t>
          </a:r>
          <a:r>
            <a:rPr lang="en-CA" sz="1600" strike="noStrike" kern="1200" dirty="0">
              <a:solidFill>
                <a:schemeClr val="bg1"/>
              </a:solidFill>
              <a:effectLst/>
              <a:latin typeface="Calibri" panose="020F0502020204030204" pitchFamily="34" charset="0"/>
              <a:cs typeface="Calibri" panose="020F0502020204030204" pitchFamily="34" charset="0"/>
            </a:rPr>
            <a:t>fine,</a:t>
          </a:r>
          <a:r>
            <a:rPr lang="en-CA" sz="1600" kern="1200" dirty="0">
              <a:solidFill>
                <a:schemeClr val="bg1"/>
              </a:solidFill>
              <a:latin typeface="Calibri" panose="020F0502020204030204" pitchFamily="34" charset="0"/>
              <a:cs typeface="Calibri" panose="020F0502020204030204" pitchFamily="34" charset="0"/>
            </a:rPr>
            <a:t> even necessary, to rely on what others have said, written, or produced before you, if you cite your sources. </a:t>
          </a:r>
          <a:endParaRPr lang="en-US" sz="1600" kern="1200" dirty="0">
            <a:solidFill>
              <a:schemeClr val="bg1"/>
            </a:solidFill>
            <a:latin typeface="Calibri" panose="020F0502020204030204" pitchFamily="34" charset="0"/>
            <a:cs typeface="Calibri" panose="020F0502020204030204" pitchFamily="34" charset="0"/>
          </a:endParaRPr>
        </a:p>
      </dsp:txBody>
      <dsp:txXfrm rot="10800000">
        <a:off x="0" y="887"/>
        <a:ext cx="6711950" cy="1239402"/>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36CAB-0F49-47B5-8BE1-66C08C066967}" type="datetimeFigureOut">
              <a:rPr lang="fr-CA" smtClean="0"/>
              <a:t>2021-01-11</a:t>
            </a:fld>
            <a:endParaRPr lang="fr-CA"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B7430-B1BC-4054-BD2C-DCD466F2C540}" type="slidenum">
              <a:rPr lang="fr-CA" smtClean="0"/>
              <a:t>‹N°›</a:t>
            </a:fld>
            <a:endParaRPr lang="fr-CA" dirty="0"/>
          </a:p>
        </p:txBody>
      </p:sp>
    </p:spTree>
    <p:extLst>
      <p:ext uri="{BB962C8B-B14F-4D97-AF65-F5344CB8AC3E}">
        <p14:creationId xmlns:p14="http://schemas.microsoft.com/office/powerpoint/2010/main" val="260201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7EB7430-B1BC-4054-BD2C-DCD466F2C540}" type="slidenum">
              <a:rPr lang="fr-CA" smtClean="0"/>
              <a:t>1</a:t>
            </a:fld>
            <a:endParaRPr lang="fr-CA" dirty="0"/>
          </a:p>
        </p:txBody>
      </p:sp>
    </p:spTree>
    <p:extLst>
      <p:ext uri="{BB962C8B-B14F-4D97-AF65-F5344CB8AC3E}">
        <p14:creationId xmlns:p14="http://schemas.microsoft.com/office/powerpoint/2010/main" val="82302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7EB7430-B1BC-4054-BD2C-DCD466F2C540}" type="slidenum">
              <a:rPr lang="fr-CA" smtClean="0"/>
              <a:t>12</a:t>
            </a:fld>
            <a:endParaRPr lang="fr-CA" dirty="0"/>
          </a:p>
        </p:txBody>
      </p:sp>
    </p:spTree>
    <p:extLst>
      <p:ext uri="{BB962C8B-B14F-4D97-AF65-F5344CB8AC3E}">
        <p14:creationId xmlns:p14="http://schemas.microsoft.com/office/powerpoint/2010/main" val="194609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7EB7430-B1BC-4054-BD2C-DCD466F2C540}" type="slidenum">
              <a:rPr lang="fr-CA" smtClean="0"/>
              <a:t>16</a:t>
            </a:fld>
            <a:endParaRPr lang="fr-CA" dirty="0"/>
          </a:p>
        </p:txBody>
      </p:sp>
    </p:spTree>
    <p:extLst>
      <p:ext uri="{BB962C8B-B14F-4D97-AF65-F5344CB8AC3E}">
        <p14:creationId xmlns:p14="http://schemas.microsoft.com/office/powerpoint/2010/main" val="85940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7EB7430-B1BC-4054-BD2C-DCD466F2C540}" type="slidenum">
              <a:rPr lang="fr-CA" smtClean="0"/>
              <a:t>54</a:t>
            </a:fld>
            <a:endParaRPr lang="fr-CA" dirty="0"/>
          </a:p>
        </p:txBody>
      </p:sp>
    </p:spTree>
    <p:extLst>
      <p:ext uri="{BB962C8B-B14F-4D97-AF65-F5344CB8AC3E}">
        <p14:creationId xmlns:p14="http://schemas.microsoft.com/office/powerpoint/2010/main" val="248964583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100000"/>
              </a:lnSpc>
              <a:defRPr sz="6000" b="1" cap="none" baseline="0">
                <a:blipFill dpi="0" rotWithShape="1">
                  <a:blip r:embed="rId6"/>
                  <a:srcRect/>
                  <a:tile tx="6350" ty="-127000" sx="65000" sy="64000" flip="none" algn="tl"/>
                </a:blipFill>
              </a:defRPr>
            </a:lvl1pPr>
          </a:lstStyle>
          <a:p>
            <a:r>
              <a:rPr lang="fr-FR"/>
              <a:t>Modifiez le style du titre</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7F5669A9-48AD-4404-89BE-9A7C06081935}"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3984689-210B-497E-B2A2-BE373D78F750}"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EB2C2CE-CDEA-442D-BF62-8568590E6188}"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069848" y="469472"/>
            <a:ext cx="10058400" cy="1026818"/>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0E81D84-B2E1-459F-8513-DC6B4E67C308}"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311128" y="6272784"/>
            <a:ext cx="640080" cy="365125"/>
          </a:xfrm>
        </p:spPr>
        <p:txBody>
          <a:bodyPr/>
          <a:lstStyle/>
          <a:p>
            <a:fld id="{4FAB73BC-B049-4115-A692-8D63A059BFB8}" type="slidenum">
              <a:rPr lang="en-US" dirty="0"/>
              <a:t>‹N°›</a:t>
            </a:fld>
            <a:endParaRPr lang="en-US" dirty="0"/>
          </a:p>
        </p:txBody>
      </p:sp>
      <p:sp>
        <p:nvSpPr>
          <p:cNvPr id="7" name="Rectangle 6">
            <a:extLst>
              <a:ext uri="{FF2B5EF4-FFF2-40B4-BE49-F238E27FC236}">
                <a16:creationId xmlns:a16="http://schemas.microsoft.com/office/drawing/2014/main" id="{5F7920E2-6D57-4129-B5E1-CE58CB2F6904}"/>
              </a:ext>
            </a:extLst>
          </p:cNvPr>
          <p:cNvSpPr/>
          <p:nvPr userDrawn="1"/>
        </p:nvSpPr>
        <p:spPr>
          <a:xfrm>
            <a:off x="1063752" y="1501160"/>
            <a:ext cx="10058400" cy="90000"/>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fr-FR"/>
              <a:t>Modifiez le style du titre</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7C9453B9-51B7-47AE-8598-99B417D1BFDC}" type="datetime1">
              <a:rPr lang="en-US" smtClean="0"/>
              <a:t>1/11/2021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69848" y="471055"/>
            <a:ext cx="10058400" cy="1030105"/>
          </a:xfrm>
        </p:spPr>
        <p:txBody>
          <a:bodyPr/>
          <a:lstStyle/>
          <a:p>
            <a:r>
              <a:rPr lang="fr-FR"/>
              <a:t>Modifiez le style du titre</a:t>
            </a:r>
            <a:endParaRPr lang="en-US"/>
          </a:p>
        </p:txBody>
      </p:sp>
      <p:sp>
        <p:nvSpPr>
          <p:cNvPr id="3" name="Content Placeholder 2"/>
          <p:cNvSpPr>
            <a:spLocks noGrp="1"/>
          </p:cNvSpPr>
          <p:nvPr>
            <p:ph sz="half" idx="1"/>
          </p:nvPr>
        </p:nvSpPr>
        <p:spPr>
          <a:xfrm>
            <a:off x="1069848" y="1853152"/>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364224" y="1853152"/>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1EC233D-E02D-4DA8-B7C8-693C6F3079AF}"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
        <p:nvSpPr>
          <p:cNvPr id="8" name="Rectangle 7">
            <a:extLst>
              <a:ext uri="{FF2B5EF4-FFF2-40B4-BE49-F238E27FC236}">
                <a16:creationId xmlns:a16="http://schemas.microsoft.com/office/drawing/2014/main" id="{4B576186-A808-4EE2-B7C0-F0D8F9706737}"/>
              </a:ext>
            </a:extLst>
          </p:cNvPr>
          <p:cNvSpPr/>
          <p:nvPr userDrawn="1"/>
        </p:nvSpPr>
        <p:spPr>
          <a:xfrm>
            <a:off x="1063752" y="1501160"/>
            <a:ext cx="10058400" cy="90000"/>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98764"/>
            <a:ext cx="10058400" cy="1002396"/>
          </a:xfrm>
        </p:spPr>
        <p:txBody>
          <a:bodyPr/>
          <a:lstStyle/>
          <a:p>
            <a:r>
              <a:rPr lang="fr-FR"/>
              <a:t>Modifiez le style du titre</a:t>
            </a:r>
            <a:endParaRPr lang="en-US"/>
          </a:p>
        </p:txBody>
      </p:sp>
      <p:sp>
        <p:nvSpPr>
          <p:cNvPr id="3" name="Text Placeholder 2"/>
          <p:cNvSpPr>
            <a:spLocks noGrp="1"/>
          </p:cNvSpPr>
          <p:nvPr>
            <p:ph type="body" idx="1"/>
          </p:nvPr>
        </p:nvSpPr>
        <p:spPr>
          <a:xfrm>
            <a:off x="1066800" y="1808612"/>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503556"/>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364224" y="1808612"/>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503556"/>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6D4FE098-C185-4A07-9D92-0D95018C9301}" type="datetime1">
              <a:rPr lang="en-US" smtClean="0"/>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
        <p:nvSpPr>
          <p:cNvPr id="11" name="Rectangle 10">
            <a:extLst>
              <a:ext uri="{FF2B5EF4-FFF2-40B4-BE49-F238E27FC236}">
                <a16:creationId xmlns:a16="http://schemas.microsoft.com/office/drawing/2014/main" id="{85A914E1-42B3-45EE-BA59-EC7597177B97}"/>
              </a:ext>
            </a:extLst>
          </p:cNvPr>
          <p:cNvSpPr/>
          <p:nvPr userDrawn="1"/>
        </p:nvSpPr>
        <p:spPr>
          <a:xfrm>
            <a:off x="1063752" y="1501160"/>
            <a:ext cx="10058400" cy="90000"/>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77B0651-2E92-4430-A8D6-FB1DEAA3F70F}" type="datetime1">
              <a:rPr lang="en-US" smtClean="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D3A68-06B4-4003-870E-B2111160314C}" type="datetime1">
              <a:rPr lang="en-US" smtClean="0"/>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5CFF94-5653-4C56-AEF1-B531150E8C16}"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99DB7C-9F8B-477D-8C7E-CBE070398D0D}" type="datetime1">
              <a:rPr lang="en-US" smtClean="0"/>
              <a:t>1/11/2021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220091"/>
            <a:ext cx="10058400" cy="150876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069848" y="1829435"/>
            <a:ext cx="10058400" cy="434276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D6B9A46-7AC8-4916-83E2-982F26261605}" type="datetime1">
              <a:rPr lang="en-US" smtClean="0"/>
              <a:t>1/11/2021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0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just"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image" Target="../media/image8.png"/><Relationship Id="rId4" Type="http://schemas.openxmlformats.org/officeDocument/2006/relationships/tags" Target="../tags/tag4.xml"/><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hyperlink" Target="https://www.youtube.com/watch?v=BhS4mjyUhJY" TargetMode="External"/><Relationship Id="rId5" Type="http://schemas.openxmlformats.org/officeDocument/2006/relationships/hyperlink" Target="https://www.youtube.com/watch?v=kyEr9Wqp_1E" TargetMode="Externa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reptic.qc.ca/en/topics-of-interest/plagiarism-and-cheating/" TargetMode="External"/><Relationship Id="rId3" Type="http://schemas.openxmlformats.org/officeDocument/2006/relationships/tags" Target="../tags/tag56.xml"/><Relationship Id="rId7" Type="http://schemas.openxmlformats.org/officeDocument/2006/relationships/slideLayout" Target="../slideLayouts/slideLayout4.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hyperlink" Target="https://integrite.umontreal.ca/reglements/causes-du-plagiat/" TargetMode="External"/></Relationships>
</file>

<file path=ppt/slides/_rels/slide12.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10.png"/><Relationship Id="rId3" Type="http://schemas.openxmlformats.org/officeDocument/2006/relationships/tags" Target="../tags/tag62.xml"/><Relationship Id="rId7" Type="http://schemas.openxmlformats.org/officeDocument/2006/relationships/tags" Target="../tags/tag66.xml"/><Relationship Id="rId12" Type="http://schemas.microsoft.com/office/2007/relationships/hdphoto" Target="../media/hdphoto3.wdp"/><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9.png"/><Relationship Id="rId5" Type="http://schemas.openxmlformats.org/officeDocument/2006/relationships/tags" Target="../tags/tag64.xml"/><Relationship Id="rId10" Type="http://schemas.openxmlformats.org/officeDocument/2006/relationships/notesSlide" Target="../notesSlides/notesSlide2.xml"/><Relationship Id="rId4" Type="http://schemas.openxmlformats.org/officeDocument/2006/relationships/tags" Target="../tags/tag63.xml"/><Relationship Id="rId9" Type="http://schemas.openxmlformats.org/officeDocument/2006/relationships/slideLayout" Target="../slideLayouts/slideLayout2.xml"/><Relationship Id="rId14" Type="http://schemas.openxmlformats.org/officeDocument/2006/relationships/hyperlink" Target="https://www.futurelearn.com/courses/academic-integrity" TargetMode="External"/></Relationships>
</file>

<file path=ppt/slides/_rels/slide1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3.png"/><Relationship Id="rId5" Type="http://schemas.openxmlformats.org/officeDocument/2006/relationships/hyperlink" Target="https://www.youtube.com/watch?v=TcbTz2D3-ZY" TargetMode="Externa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76.xml"/><Relationship Id="rId7" Type="http://schemas.openxmlformats.org/officeDocument/2006/relationships/diagramLayout" Target="../diagrams/layout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diagramData" Target="../diagrams/data1.xml"/><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77.xml"/><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80.xml"/><Relationship Id="rId7" Type="http://schemas.openxmlformats.org/officeDocument/2006/relationships/diagramData" Target="../diagrams/data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3.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8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2.pn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hyperlink" Target="https://www.hec.ca/en/integrity/video/video.html" TargetMode="Externa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10.png"/><Relationship Id="rId5" Type="http://schemas.openxmlformats.org/officeDocument/2006/relationships/tags" Target="../tags/tag86.xml"/><Relationship Id="rId10" Type="http://schemas.microsoft.com/office/2007/relationships/hdphoto" Target="../media/hdphoto3.wdp"/><Relationship Id="rId4" Type="http://schemas.openxmlformats.org/officeDocument/2006/relationships/tags" Target="../tags/tag85.xm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diagramDrawing" Target="../diagrams/drawing3.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diagramColors" Target="../diagrams/colors3.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diagramQuickStyle" Target="../diagrams/quickStyle3.xml"/><Relationship Id="rId5" Type="http://schemas.openxmlformats.org/officeDocument/2006/relationships/tags" Target="../tags/tag93.xml"/><Relationship Id="rId10" Type="http://schemas.openxmlformats.org/officeDocument/2006/relationships/diagramLayout" Target="../diagrams/layout3.xml"/><Relationship Id="rId4" Type="http://schemas.openxmlformats.org/officeDocument/2006/relationships/tags" Target="../tags/tag92.xml"/><Relationship Id="rId9"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9.png"/><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hyperlink" Target="https://eduq.info/xmlui/bitstream/handle/11515/35478/Page-Jolicoeur-28-3-2015.pdf?sequence=2" TargetMode="Externa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10.png"/><Relationship Id="rId5" Type="http://schemas.openxmlformats.org/officeDocument/2006/relationships/tags" Target="../tags/tag100.xml"/><Relationship Id="rId10" Type="http://schemas.microsoft.com/office/2007/relationships/hdphoto" Target="../media/hdphoto3.wdp"/><Relationship Id="rId4" Type="http://schemas.openxmlformats.org/officeDocument/2006/relationships/tags" Target="../tags/tag99.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hyperlink" Target="https://www.merriam-webster.com/dictionary/mediography" TargetMode="External"/><Relationship Id="rId5" Type="http://schemas.openxmlformats.org/officeDocument/2006/relationships/tags" Target="../tags/tag10.xml"/><Relationship Id="rId10" Type="http://schemas.microsoft.com/office/2007/relationships/hdphoto" Target="../media/hdphoto3.wdp"/><Relationship Id="rId4" Type="http://schemas.openxmlformats.org/officeDocument/2006/relationships/tags" Target="../tags/tag9.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hyperlink" Target="https://www.reptic.qc.ca/en/topics-of-interest/plagiarism-and-cheating/" TargetMode="External"/><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109.xml"/><Relationship Id="rId7" Type="http://schemas.openxmlformats.org/officeDocument/2006/relationships/diagramLayout" Target="../diagrams/layout4.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diagramData" Target="../diagrams/data4.xml"/><Relationship Id="rId11" Type="http://schemas.openxmlformats.org/officeDocument/2006/relationships/hyperlink" Target="https://aqpc.qc.ca/sites/default/files/revue/cote-vol.29-5.pdf" TargetMode="External"/><Relationship Id="rId5" Type="http://schemas.openxmlformats.org/officeDocument/2006/relationships/slideLayout" Target="../slideLayouts/slideLayout8.xml"/><Relationship Id="rId10" Type="http://schemas.microsoft.com/office/2007/relationships/diagramDrawing" Target="../diagrams/drawing4.xml"/><Relationship Id="rId4" Type="http://schemas.openxmlformats.org/officeDocument/2006/relationships/tags" Target="../tags/tag110.xml"/><Relationship Id="rId9" Type="http://schemas.openxmlformats.org/officeDocument/2006/relationships/diagramColors" Target="../diagrams/colors4.xml"/></Relationships>
</file>

<file path=ppt/slides/_rels/slide22.xml.rels><?xml version="1.0" encoding="UTF-8" standalone="yes"?>
<Relationships xmlns="http://schemas.openxmlformats.org/package/2006/relationships"><Relationship Id="rId8" Type="http://schemas.openxmlformats.org/officeDocument/2006/relationships/hyperlink" Target="https://aqpc.qc.ca/sites/default/files/revue/cote-vol.29-5.pdf" TargetMode="External"/><Relationship Id="rId3" Type="http://schemas.openxmlformats.org/officeDocument/2006/relationships/tags" Target="../tags/tag113.xml"/><Relationship Id="rId7"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s/_rels/slide23.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hyperlink" Target="https://aqpc.qc.ca/sites/default/files/revue/cote-vol.29-5.pdf" TargetMode="External"/><Relationship Id="rId5" Type="http://schemas.openxmlformats.org/officeDocument/2006/relationships/slideLayout" Target="../slideLayouts/slideLayout2.xml"/><Relationship Id="rId4" Type="http://schemas.openxmlformats.org/officeDocument/2006/relationships/tags" Target="../tags/tag120.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tags" Target="../tags/tag123.xml"/><Relationship Id="rId7" Type="http://schemas.openxmlformats.org/officeDocument/2006/relationships/slideLayout" Target="../slideLayouts/slideLayout2.xml"/><Relationship Id="rId12" Type="http://schemas.microsoft.com/office/2007/relationships/diagramDrawing" Target="../diagrams/drawing5.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diagramColors" Target="../diagrams/colors5.xml"/><Relationship Id="rId5" Type="http://schemas.openxmlformats.org/officeDocument/2006/relationships/tags" Target="../tags/tag125.xml"/><Relationship Id="rId10" Type="http://schemas.openxmlformats.org/officeDocument/2006/relationships/diagramQuickStyle" Target="../diagrams/quickStyle5.xml"/><Relationship Id="rId4" Type="http://schemas.openxmlformats.org/officeDocument/2006/relationships/tags" Target="../tags/tag124.xml"/><Relationship Id="rId9"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tags" Target="../tags/tag129.xml"/><Relationship Id="rId7" Type="http://schemas.openxmlformats.org/officeDocument/2006/relationships/diagramQuickStyle" Target="../diagrams/quickStyle6.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slideLayout" Target="../slideLayouts/slideLayout8.xml"/><Relationship Id="rId9" Type="http://schemas.microsoft.com/office/2007/relationships/diagramDrawing" Target="../diagrams/drawing6.xml"/></Relationships>
</file>

<file path=ppt/slides/_rels/slide26.xml.rels><?xml version="1.0" encoding="UTF-8" standalone="yes"?>
<Relationships xmlns="http://schemas.openxmlformats.org/package/2006/relationships"><Relationship Id="rId8" Type="http://schemas.openxmlformats.org/officeDocument/2006/relationships/tags" Target="../tags/tag137.xml"/><Relationship Id="rId13" Type="http://schemas.microsoft.com/office/2007/relationships/hdphoto" Target="../media/hdphoto2.wdp"/><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4.png"/><Relationship Id="rId17" Type="http://schemas.openxmlformats.org/officeDocument/2006/relationships/image" Target="../media/image12.jpeg"/><Relationship Id="rId2" Type="http://schemas.openxmlformats.org/officeDocument/2006/relationships/tags" Target="../tags/tag131.xml"/><Relationship Id="rId16" Type="http://schemas.openxmlformats.org/officeDocument/2006/relationships/image" Target="../media/image11.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slideLayout" Target="../slideLayouts/slideLayout3.xml"/><Relationship Id="rId5" Type="http://schemas.openxmlformats.org/officeDocument/2006/relationships/tags" Target="../tags/tag134.xml"/><Relationship Id="rId15" Type="http://schemas.microsoft.com/office/2007/relationships/hdphoto" Target="../media/hdphoto1.wdp"/><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tags" Target="../tags/tag142.xml"/><Relationship Id="rId7" Type="http://schemas.openxmlformats.org/officeDocument/2006/relationships/diagramLayout" Target="../diagrams/layout7.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diagramData" Target="../diagrams/data7.xml"/><Relationship Id="rId5" Type="http://schemas.openxmlformats.org/officeDocument/2006/relationships/slideLayout" Target="../slideLayouts/slideLayout2.xml"/><Relationship Id="rId10" Type="http://schemas.microsoft.com/office/2007/relationships/diagramDrawing" Target="../diagrams/drawing7.xml"/><Relationship Id="rId4" Type="http://schemas.openxmlformats.org/officeDocument/2006/relationships/tags" Target="../tags/tag143.xml"/><Relationship Id="rId9" Type="http://schemas.openxmlformats.org/officeDocument/2006/relationships/diagramColors" Target="../diagrams/colors7.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tags" Target="../tags/tag146.xml"/><Relationship Id="rId7" Type="http://schemas.openxmlformats.org/officeDocument/2006/relationships/diagramLayout" Target="../diagrams/layout8.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diagramData" Target="../diagrams/data8.xml"/><Relationship Id="rId5" Type="http://schemas.openxmlformats.org/officeDocument/2006/relationships/slideLayout" Target="../slideLayouts/slideLayout2.xml"/><Relationship Id="rId10" Type="http://schemas.microsoft.com/office/2007/relationships/diagramDrawing" Target="../diagrams/drawing8.xml"/><Relationship Id="rId4" Type="http://schemas.openxmlformats.org/officeDocument/2006/relationships/tags" Target="../tags/tag147.xml"/><Relationship Id="rId9" Type="http://schemas.openxmlformats.org/officeDocument/2006/relationships/diagramColors" Target="../diagrams/colors8.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8.png"/><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hyperlink" Target="https://www.youtube.com/watch?v=J1HI0i-Br4Y" TargetMode="Externa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image" Target="../media/image10.png"/><Relationship Id="rId5" Type="http://schemas.openxmlformats.org/officeDocument/2006/relationships/tags" Target="../tags/tag152.xml"/><Relationship Id="rId10" Type="http://schemas.microsoft.com/office/2007/relationships/hdphoto" Target="../media/hdphoto3.wdp"/><Relationship Id="rId4" Type="http://schemas.openxmlformats.org/officeDocument/2006/relationships/tags" Target="../tags/tag151.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10.png"/><Relationship Id="rId5" Type="http://schemas.openxmlformats.org/officeDocument/2006/relationships/tags" Target="../tags/tag17.xml"/><Relationship Id="rId10" Type="http://schemas.microsoft.com/office/2007/relationships/hdphoto" Target="../media/hdphoto3.wdp"/><Relationship Id="rId4" Type="http://schemas.openxmlformats.org/officeDocument/2006/relationships/tags" Target="../tags/tag16.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image" Target="../media/image10.png"/><Relationship Id="rId3" Type="http://schemas.openxmlformats.org/officeDocument/2006/relationships/tags" Target="../tags/tag157.xml"/><Relationship Id="rId7" Type="http://schemas.openxmlformats.org/officeDocument/2006/relationships/tags" Target="../tags/tag161.xml"/><Relationship Id="rId12" Type="http://schemas.microsoft.com/office/2007/relationships/hdphoto" Target="../media/hdphoto3.wdp"/><Relationship Id="rId2" Type="http://schemas.openxmlformats.org/officeDocument/2006/relationships/tags" Target="../tags/tag156.xml"/><Relationship Id="rId16" Type="http://schemas.openxmlformats.org/officeDocument/2006/relationships/hyperlink" Target="https://www.youtube.com/watch?v=VtOnjfMuBho" TargetMode="Externa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image" Target="../media/image9.png"/><Relationship Id="rId5" Type="http://schemas.openxmlformats.org/officeDocument/2006/relationships/tags" Target="../tags/tag159.xml"/><Relationship Id="rId15" Type="http://schemas.openxmlformats.org/officeDocument/2006/relationships/hyperlink" Target="https://www.hec.ca/en/integrity/index.html" TargetMode="External"/><Relationship Id="rId10" Type="http://schemas.openxmlformats.org/officeDocument/2006/relationships/slideLayout" Target="../slideLayouts/slideLayout2.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hyperlink" Target="https://www.academicintegrity.org/fundamental-values/"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tags" Target="../tags/tag166.xml"/><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slideLayout" Target="../slideLayouts/slideLayout8.xml"/><Relationship Id="rId9" Type="http://schemas.openxmlformats.org/officeDocument/2006/relationships/image" Target="../media/image63.png"/><Relationship Id="rId14" Type="http://schemas.openxmlformats.org/officeDocument/2006/relationships/image" Target="../media/image68.sv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hyperlink" Target="https://www.youtube.com/watch?v=SrjoaaIxaJI" TargetMode="Externa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image" Target="../media/image69.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image" Target="../media/image10.png"/><Relationship Id="rId5" Type="http://schemas.openxmlformats.org/officeDocument/2006/relationships/tags" Target="../tags/tag171.xml"/><Relationship Id="rId10" Type="http://schemas.microsoft.com/office/2007/relationships/hdphoto" Target="../media/hdphoto3.wdp"/><Relationship Id="rId4" Type="http://schemas.openxmlformats.org/officeDocument/2006/relationships/tags" Target="../tags/tag170.xml"/><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tags" Target="../tags/tag176.xml"/><Relationship Id="rId7" Type="http://schemas.openxmlformats.org/officeDocument/2006/relationships/diagramQuickStyle" Target="../diagrams/quickStyle9.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slideLayout" Target="../slideLayouts/slideLayout8.xml"/><Relationship Id="rId9" Type="http://schemas.microsoft.com/office/2007/relationships/diagramDrawing" Target="../diagrams/drawing9.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tags" Target="../tags/tag179.xml"/><Relationship Id="rId7" Type="http://schemas.openxmlformats.org/officeDocument/2006/relationships/diagramLayout" Target="../diagrams/layout10.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diagramData" Target="../diagrams/data10.xml"/><Relationship Id="rId5" Type="http://schemas.openxmlformats.org/officeDocument/2006/relationships/slideLayout" Target="../slideLayouts/slideLayout2.xml"/><Relationship Id="rId10" Type="http://schemas.microsoft.com/office/2007/relationships/diagramDrawing" Target="../diagrams/drawing10.xml"/><Relationship Id="rId4" Type="http://schemas.openxmlformats.org/officeDocument/2006/relationships/tags" Target="../tags/tag180.xml"/><Relationship Id="rId9" Type="http://schemas.openxmlformats.org/officeDocument/2006/relationships/diagramColors" Target="../diagrams/colors10.xml"/></Relationships>
</file>

<file path=ppt/slides/_rels/slide35.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image" Target="../media/image78.jpeg"/><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image" Target="../media/image10.pn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microsoft.com/office/2007/relationships/hdphoto" Target="../media/hdphoto3.wdp"/><Relationship Id="rId5" Type="http://schemas.openxmlformats.org/officeDocument/2006/relationships/tags" Target="../tags/tag188.xml"/><Relationship Id="rId10" Type="http://schemas.openxmlformats.org/officeDocument/2006/relationships/image" Target="../media/image9.png"/><Relationship Id="rId4" Type="http://schemas.openxmlformats.org/officeDocument/2006/relationships/tags" Target="../tags/tag187.xml"/><Relationship Id="rId9" Type="http://schemas.openxmlformats.org/officeDocument/2006/relationships/slideLayout" Target="../slideLayouts/slideLayout2.xml"/><Relationship Id="rId14" Type="http://schemas.openxmlformats.org/officeDocument/2006/relationships/hyperlink" Target="https://infotrack.unige.ch/comment-eviter-de-plagier" TargetMode="External"/></Relationships>
</file>

<file path=ppt/slides/_rels/slide37.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tags" Target="../tags/tag197.xml"/><Relationship Id="rId7" Type="http://schemas.openxmlformats.org/officeDocument/2006/relationships/diagramQuickStyle" Target="../diagrams/quickStyle1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slideLayout" Target="../slideLayouts/slideLayout2.xml"/><Relationship Id="rId9" Type="http://schemas.microsoft.com/office/2007/relationships/diagramDrawing" Target="../diagrams/drawing11.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tags" Target="../tags/tag200.xml"/><Relationship Id="rId7" Type="http://schemas.openxmlformats.org/officeDocument/2006/relationships/diagramQuickStyle" Target="../diagrams/quickStyle12.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slideLayout" Target="../slideLayouts/slideLayout2.xml"/><Relationship Id="rId9" Type="http://schemas.microsoft.com/office/2007/relationships/diagramDrawing" Target="../diagrams/drawing12.xml"/></Relationships>
</file>

<file path=ppt/slides/_rels/slide4.xml.rels><?xml version="1.0" encoding="UTF-8" standalone="yes"?>
<Relationships xmlns="http://schemas.openxmlformats.org/package/2006/relationships"><Relationship Id="rId8" Type="http://schemas.openxmlformats.org/officeDocument/2006/relationships/tags" Target="../tags/tag27.xml"/><Relationship Id="rId13" Type="http://schemas.microsoft.com/office/2007/relationships/hdphoto" Target="../media/hdphoto2.wdp"/><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4.png"/><Relationship Id="rId17" Type="http://schemas.openxmlformats.org/officeDocument/2006/relationships/image" Target="../media/image12.jpeg"/><Relationship Id="rId2" Type="http://schemas.openxmlformats.org/officeDocument/2006/relationships/tags" Target="../tags/tag21.xml"/><Relationship Id="rId16" Type="http://schemas.openxmlformats.org/officeDocument/2006/relationships/image" Target="../media/image11.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slideLayout" Target="../slideLayouts/slideLayout3.xml"/><Relationship Id="rId5" Type="http://schemas.openxmlformats.org/officeDocument/2006/relationships/tags" Target="../tags/tag24.xml"/><Relationship Id="rId15" Type="http://schemas.microsoft.com/office/2007/relationships/hdphoto" Target="../media/hdphoto1.wdp"/><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slideLayout" Target="../slideLayouts/slideLayout4.xml"/><Relationship Id="rId4" Type="http://schemas.openxmlformats.org/officeDocument/2006/relationships/tags" Target="../tags/tag204.xm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tags" Target="../tags/tag207.xml"/><Relationship Id="rId7" Type="http://schemas.openxmlformats.org/officeDocument/2006/relationships/diagramLayout" Target="../diagrams/layout13.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diagramData" Target="../diagrams/data13.xml"/><Relationship Id="rId5" Type="http://schemas.openxmlformats.org/officeDocument/2006/relationships/slideLayout" Target="../slideLayouts/slideLayout2.xml"/><Relationship Id="rId10" Type="http://schemas.microsoft.com/office/2007/relationships/diagramDrawing" Target="../diagrams/drawing13.xml"/><Relationship Id="rId4" Type="http://schemas.openxmlformats.org/officeDocument/2006/relationships/tags" Target="../tags/tag208.xml"/><Relationship Id="rId9" Type="http://schemas.openxmlformats.org/officeDocument/2006/relationships/diagramColors" Target="../diagrams/colors13.xml"/></Relationships>
</file>

<file path=ppt/slides/_rels/slide42.xml.rels><?xml version="1.0" encoding="UTF-8" standalone="yes"?>
<Relationships xmlns="http://schemas.openxmlformats.org/package/2006/relationships"><Relationship Id="rId8" Type="http://schemas.openxmlformats.org/officeDocument/2006/relationships/tags" Target="../tags/tag216.xml"/><Relationship Id="rId13" Type="http://schemas.microsoft.com/office/2007/relationships/hdphoto" Target="../media/hdphoto3.wdp"/><Relationship Id="rId18" Type="http://schemas.openxmlformats.org/officeDocument/2006/relationships/hyperlink" Target="https://endnote.com/" TargetMode="Externa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9.png"/><Relationship Id="rId17" Type="http://schemas.openxmlformats.org/officeDocument/2006/relationships/hyperlink" Target="https://www.zotero.org/" TargetMode="External"/><Relationship Id="rId2" Type="http://schemas.openxmlformats.org/officeDocument/2006/relationships/tags" Target="../tags/tag210.xml"/><Relationship Id="rId16" Type="http://schemas.openxmlformats.org/officeDocument/2006/relationships/hyperlink" Target="http://monde.ccdmd.qc.ca/ressource/?id=99381" TargetMode="External"/><Relationship Id="rId20" Type="http://schemas.openxmlformats.org/officeDocument/2006/relationships/hyperlink" Target="https://mondiapason.ca/fichiers/OutilEcheancier/" TargetMode="Externa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slideLayout" Target="../slideLayouts/slideLayout2.xml"/><Relationship Id="rId5" Type="http://schemas.openxmlformats.org/officeDocument/2006/relationships/tags" Target="../tags/tag213.xml"/><Relationship Id="rId15" Type="http://schemas.openxmlformats.org/officeDocument/2006/relationships/hyperlink" Target="http://monde.ccdmd.qc.ca/ressource/?id=99380&amp;demande=desc" TargetMode="External"/><Relationship Id="rId10" Type="http://schemas.openxmlformats.org/officeDocument/2006/relationships/tags" Target="../tags/tag218.xml"/><Relationship Id="rId19" Type="http://schemas.openxmlformats.org/officeDocument/2006/relationships/hyperlink" Target="https://www.lib.umn.edu/ac" TargetMode="Externa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tags" Target="../tags/tag221.xml"/><Relationship Id="rId7" Type="http://schemas.openxmlformats.org/officeDocument/2006/relationships/diagramQuickStyle" Target="../diagrams/quickStyle14.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slideLayout" Target="../slideLayouts/slideLayout2.xml"/><Relationship Id="rId9" Type="http://schemas.microsoft.com/office/2007/relationships/diagramDrawing" Target="../diagrams/drawing14.xml"/></Relationships>
</file>

<file path=ppt/slides/_rels/slide44.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tags" Target="../tags/tag227.xml"/><Relationship Id="rId7" Type="http://schemas.microsoft.com/office/2007/relationships/hdphoto" Target="../media/hdphoto1.wdp"/><Relationship Id="rId12" Type="http://schemas.microsoft.com/office/2007/relationships/diagramDrawing" Target="../diagrams/drawing15.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2.png"/><Relationship Id="rId11" Type="http://schemas.openxmlformats.org/officeDocument/2006/relationships/diagramColors" Target="../diagrams/colors15.xml"/><Relationship Id="rId5" Type="http://schemas.openxmlformats.org/officeDocument/2006/relationships/slideLayout" Target="../slideLayouts/slideLayout2.xml"/><Relationship Id="rId10" Type="http://schemas.openxmlformats.org/officeDocument/2006/relationships/diagramQuickStyle" Target="../diagrams/quickStyle15.xml"/><Relationship Id="rId4" Type="http://schemas.openxmlformats.org/officeDocument/2006/relationships/tags" Target="../tags/tag228.xml"/><Relationship Id="rId9" Type="http://schemas.openxmlformats.org/officeDocument/2006/relationships/diagramLayout" Target="../diagrams/layout15.xml"/></Relationships>
</file>

<file path=ppt/slides/_rels/slide46.xml.rels><?xml version="1.0" encoding="UTF-8" standalone="yes"?>
<Relationships xmlns="http://schemas.openxmlformats.org/package/2006/relationships"><Relationship Id="rId8" Type="http://schemas.openxmlformats.org/officeDocument/2006/relationships/hyperlink" Target="https://libraryguides.mcgill.ca/citation/styles" TargetMode="External"/><Relationship Id="rId3" Type="http://schemas.openxmlformats.org/officeDocument/2006/relationships/tags" Target="../tags/tag231.xml"/><Relationship Id="rId7" Type="http://schemas.openxmlformats.org/officeDocument/2006/relationships/hyperlink" Target="https://mondiapason.ca/fichiers/OutilBibliographique/" TargetMode="Externa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hyperlink" Target="http://library.concordia.ca/help/citing/index.php" TargetMode="External"/><Relationship Id="rId5" Type="http://schemas.openxmlformats.org/officeDocument/2006/relationships/hyperlink" Target="https://libguides.brown.edu/c.php?g=293899&amp;p=6200917" TargetMode="External"/><Relationship Id="rId10" Type="http://schemas.openxmlformats.org/officeDocument/2006/relationships/hyperlink" Target="https://www.vaniercollege.qc.ca/learning-commons/plagarism-citing-sources/" TargetMode="External"/><Relationship Id="rId4" Type="http://schemas.openxmlformats.org/officeDocument/2006/relationships/slideLayout" Target="../slideLayouts/slideLayout2.xml"/><Relationship Id="rId9" Type="http://schemas.openxmlformats.org/officeDocument/2006/relationships/hyperlink" Target="https://owl.purdue.edu/owl/purdue_owl.html"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https://docs.google.com/presentation/d/1D_WDN36neulqIO9M2tE6W46b1ytjg80favfajRc1zoM/present?pli=1&amp;ueb=true&amp;slide=id.g26b058dd35_0_0" TargetMode="External"/><Relationship Id="rId3" Type="http://schemas.openxmlformats.org/officeDocument/2006/relationships/tags" Target="../tags/tag234.xml"/><Relationship Id="rId7" Type="http://schemas.openxmlformats.org/officeDocument/2006/relationships/slideLayout" Target="../slideLayouts/slideLayout2.xml"/><Relationship Id="rId12" Type="http://schemas.openxmlformats.org/officeDocument/2006/relationships/image" Target="../media/image85.pn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microsoft.com/office/2007/relationships/hdphoto" Target="../media/hdphoto2.wdp"/><Relationship Id="rId5" Type="http://schemas.openxmlformats.org/officeDocument/2006/relationships/tags" Target="../tags/tag236.xml"/><Relationship Id="rId10" Type="http://schemas.openxmlformats.org/officeDocument/2006/relationships/image" Target="../media/image4.png"/><Relationship Id="rId4" Type="http://schemas.openxmlformats.org/officeDocument/2006/relationships/tags" Target="../tags/tag235.xml"/><Relationship Id="rId9"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monde.ccdmd.qc.ca/ressource/?id=99381" TargetMode="External"/><Relationship Id="rId3" Type="http://schemas.openxmlformats.org/officeDocument/2006/relationships/tags" Target="../tags/tag243.xml"/><Relationship Id="rId7" Type="http://schemas.openxmlformats.org/officeDocument/2006/relationships/hyperlink" Target="http://monde.ccdmd.qc.ca/ressource/?id=99380&amp;demande=desc" TargetMode="Externa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hyperlink" Target="https://libguides.brown.edu/c.php?g=293899&amp;p=6200917" TargetMode="External"/><Relationship Id="rId11" Type="http://schemas.openxmlformats.org/officeDocument/2006/relationships/hyperlink" Target="https://aqpc.qc.ca/sites/default/files/revue/cote-vol.29-5.pdf" TargetMode="External"/><Relationship Id="rId5" Type="http://schemas.openxmlformats.org/officeDocument/2006/relationships/hyperlink" Target="https://core.ac.uk/download/pdf/195393737.pdf" TargetMode="External"/><Relationship Id="rId10" Type="http://schemas.openxmlformats.org/officeDocument/2006/relationships/hyperlink" Target="http://library.concordia.ca/help/citing/index.php" TargetMode="External"/><Relationship Id="rId4" Type="http://schemas.openxmlformats.org/officeDocument/2006/relationships/slideLayout" Target="../slideLayouts/slideLayout2.xml"/><Relationship Id="rId9" Type="http://schemas.openxmlformats.org/officeDocument/2006/relationships/hyperlink" Target="https://docs.google.com/presentation/d/1D_WDN36neulqIO9M2tE6W46b1ytjg80favfajRc1zoM/present?pli=1&amp;ueb=true&amp;slide=id.g26b058dd35_0_0"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hyperlink" Target="https://www.ledevoir.com/societe/education/543182/dossier-plagiat-clemence-pour-les-tricheurs" TargetMode="Externa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50.xml.rels><?xml version="1.0" encoding="UTF-8" standalone="yes"?>
<Relationships xmlns="http://schemas.openxmlformats.org/package/2006/relationships"><Relationship Id="rId8" Type="http://schemas.openxmlformats.org/officeDocument/2006/relationships/hyperlink" Target="https://www.youtube.com/watch?v=kyEr9Wqp_1E" TargetMode="External"/><Relationship Id="rId3" Type="http://schemas.openxmlformats.org/officeDocument/2006/relationships/tags" Target="../tags/tag246.xml"/><Relationship Id="rId7" Type="http://schemas.openxmlformats.org/officeDocument/2006/relationships/hyperlink" Target="https://www.youtube.com/watch?v=SrjoaaIxaJI" TargetMode="External"/><Relationship Id="rId12" Type="http://schemas.openxmlformats.org/officeDocument/2006/relationships/hyperlink" Target="https://www.hec.ca/en/integrity/academic-violations/index.html" TargetMode="Externa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hyperlink" Target="https://library.educause.edu/~/media/files/library/2014/10/ers1406-pdf.pdf?la=en" TargetMode="External"/><Relationship Id="rId11" Type="http://schemas.openxmlformats.org/officeDocument/2006/relationships/hyperlink" Target="https://www.ledevoir.com/societe/education/543182/dossier-plagiat-clemence-pour-les-tricheurs" TargetMode="External"/><Relationship Id="rId5" Type="http://schemas.openxmlformats.org/officeDocument/2006/relationships/hyperlink" Target="http://www.educause.edu/ecar" TargetMode="External"/><Relationship Id="rId10" Type="http://schemas.openxmlformats.org/officeDocument/2006/relationships/hyperlink" Target="https://www.youtube.com/watch?v=TcbTz2D3-ZY" TargetMode="External"/><Relationship Id="rId4" Type="http://schemas.openxmlformats.org/officeDocument/2006/relationships/slideLayout" Target="../slideLayouts/slideLayout2.xml"/><Relationship Id="rId9" Type="http://schemas.openxmlformats.org/officeDocument/2006/relationships/hyperlink" Target="https://endnote.com/"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libraryguides.mcgill.ca/citation/styles" TargetMode="External"/><Relationship Id="rId3" Type="http://schemas.openxmlformats.org/officeDocument/2006/relationships/tags" Target="../tags/tag249.xml"/><Relationship Id="rId7" Type="http://schemas.openxmlformats.org/officeDocument/2006/relationships/hyperlink" Target="https://www.academicintegrity.org/fundamental-values/" TargetMode="Externa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hyperlink" Target="https://infotrack.unige.ch/en/how-to-make-sure-you-dont-plagiarize" TargetMode="External"/><Relationship Id="rId5" Type="http://schemas.openxmlformats.org/officeDocument/2006/relationships/hyperlink" Target="https://www.hec.ca/en/integrity/video/video.html" TargetMode="External"/><Relationship Id="rId10" Type="http://schemas.openxmlformats.org/officeDocument/2006/relationships/hyperlink" Target="https://eduq.info/xmlui/bitstream/handle/11515/35478/Page-Jolicoeur-28-3-2015.pdf?sequence=2" TargetMode="External"/><Relationship Id="rId4" Type="http://schemas.openxmlformats.org/officeDocument/2006/relationships/slideLayout" Target="../slideLayouts/slideLayout2.xml"/><Relationship Id="rId9" Type="http://schemas.openxmlformats.org/officeDocument/2006/relationships/hyperlink" Target="https://www.merriam-webster.com/dictionary/mediography"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ici.radio-canada.ca/premiere/emissions/les-eclaireurs/segments/entrevue/110698/plagiat-sebastien-beland-universite-fraude" TargetMode="External"/><Relationship Id="rId3" Type="http://schemas.openxmlformats.org/officeDocument/2006/relationships/tags" Target="../tags/tag252.xml"/><Relationship Id="rId7" Type="http://schemas.openxmlformats.org/officeDocument/2006/relationships/hyperlink" Target="https://owl.purdue.edu/owl/purdue_owl.html" TargetMode="External"/><Relationship Id="rId12" Type="http://schemas.openxmlformats.org/officeDocument/2006/relationships/hyperlink" Target="https://www.lib.umn.edu/ac" TargetMode="Externa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hyperlink" Target="https://www.reptic.qc.ca/en/topics-of-interest/plagiarism-and-cheating/" TargetMode="External"/><Relationship Id="rId11" Type="http://schemas.openxmlformats.org/officeDocument/2006/relationships/hyperlink" Target="https://www.futurelearn.com/courses/academic-integrity" TargetMode="External"/><Relationship Id="rId5" Type="http://schemas.openxmlformats.org/officeDocument/2006/relationships/hyperlink" Target="https://www.youtube.com/watch?v=BhS4mjyUhJY" TargetMode="External"/><Relationship Id="rId10" Type="http://schemas.openxmlformats.org/officeDocument/2006/relationships/hyperlink" Target="https://integrite.umontreal.ca/reglements/causes-du-plagiat/" TargetMode="External"/><Relationship Id="rId4" Type="http://schemas.openxmlformats.org/officeDocument/2006/relationships/slideLayout" Target="../slideLayouts/slideLayout2.xml"/><Relationship Id="rId9" Type="http://schemas.openxmlformats.org/officeDocument/2006/relationships/hyperlink" Target="https://guides.library.stonybrook.edu/citations/avoid-plagiarism"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vaniercollege.qc.ca/learning-commons/plagarism-citing-sources/" TargetMode="External"/><Relationship Id="rId3" Type="http://schemas.openxmlformats.org/officeDocument/2006/relationships/tags" Target="../tags/tag255.xml"/><Relationship Id="rId7" Type="http://schemas.openxmlformats.org/officeDocument/2006/relationships/hyperlink" Target="https://www.youtube.com/watch?v=VtOnjfMuBho" TargetMode="Externa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hyperlink" Target="https://www.youtube.com/watch?v=J1HI0i-Br4Y" TargetMode="External"/><Relationship Id="rId5" Type="http://schemas.openxmlformats.org/officeDocument/2006/relationships/hyperlink" Target="https://mondiapason.ca/fichiers/OutilEcheancier/" TargetMode="External"/><Relationship Id="rId4" Type="http://schemas.openxmlformats.org/officeDocument/2006/relationships/slideLayout" Target="../slideLayouts/slideLayout2.xml"/><Relationship Id="rId9" Type="http://schemas.openxmlformats.org/officeDocument/2006/relationships/hyperlink" Target="https://www.zotero.org/"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58.xml"/><Relationship Id="rId7" Type="http://schemas.openxmlformats.org/officeDocument/2006/relationships/notesSlide" Target="../notesSlides/notesSlide4.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slideLayout" Target="../slideLayouts/slideLayout1.xml"/><Relationship Id="rId5" Type="http://schemas.openxmlformats.org/officeDocument/2006/relationships/tags" Target="../tags/tag260.xml"/><Relationship Id="rId10" Type="http://schemas.openxmlformats.org/officeDocument/2006/relationships/image" Target="../media/image8.png"/><Relationship Id="rId4" Type="http://schemas.openxmlformats.org/officeDocument/2006/relationships/tags" Target="../tags/tag259.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s://www.ledevoir.com/societe/education/543182/dossier-plagiat-clemence-pour-les-tricheurs" TargetMode="Externa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hyperlink" Target="https://library.educause.edu/~/media/files/library/2014/10/ers1406-pdf.pdf?la=en" TargetMode="Externa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hyperlink" Target="http://www.educause.edu/ecar" TargetMode="Externa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hyperlink" Target="http://ici.radio-canada.ca/premiere/emissions/les-eclaireurs/segments/entrevue/110698/plagiat-sebastien-beland-universite-fraude" TargetMode="Externa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hyperlink" Target="https://core.ac.uk/download/pdf/195393737.pdf#page=29" TargetMode="External"/><Relationship Id="rId5" Type="http://schemas.openxmlformats.org/officeDocument/2006/relationships/slideLayout" Target="../slideLayouts/slideLayout2.xml"/><Relationship Id="rId4"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7AC78-0557-458B-A87A-AC84E8D6E004}"/>
              </a:ext>
            </a:extLst>
          </p:cNvPr>
          <p:cNvSpPr>
            <a:spLocks noGrp="1"/>
          </p:cNvSpPr>
          <p:nvPr>
            <p:ph type="ctrTitle"/>
            <p:custDataLst>
              <p:tags r:id="rId1"/>
            </p:custDataLst>
          </p:nvPr>
        </p:nvSpPr>
        <p:spPr>
          <a:xfrm>
            <a:off x="800099" y="1432223"/>
            <a:ext cx="10558463" cy="3035808"/>
          </a:xfrm>
        </p:spPr>
        <p:txBody>
          <a:bodyPr/>
          <a:lstStyle/>
          <a:p>
            <a:pPr lvl="0" algn="ctr"/>
            <a:r>
              <a:rPr lang="en-CA" sz="5400" dirty="0">
                <a:solidFill>
                  <a:schemeClr val="tx1"/>
                </a:solidFill>
              </a:rPr>
              <a:t>A Guide to Academic Integrity and </a:t>
            </a:r>
            <a:br>
              <a:rPr lang="en-CA" sz="5400" dirty="0">
                <a:solidFill>
                  <a:schemeClr val="tx1"/>
                </a:solidFill>
              </a:rPr>
            </a:br>
            <a:r>
              <a:rPr lang="en-CA" sz="5400" dirty="0">
                <a:solidFill>
                  <a:schemeClr val="tx1"/>
                </a:solidFill>
              </a:rPr>
              <a:t>Avoiding Plagiarism </a:t>
            </a:r>
          </a:p>
        </p:txBody>
      </p:sp>
      <p:sp>
        <p:nvSpPr>
          <p:cNvPr id="3" name="Sous-titre 2">
            <a:extLst>
              <a:ext uri="{FF2B5EF4-FFF2-40B4-BE49-F238E27FC236}">
                <a16:creationId xmlns:a16="http://schemas.microsoft.com/office/drawing/2014/main" id="{41FCFAC0-C26F-49A2-9D54-B8614F3F09F8}"/>
              </a:ext>
            </a:extLst>
          </p:cNvPr>
          <p:cNvSpPr>
            <a:spLocks noGrp="1"/>
          </p:cNvSpPr>
          <p:nvPr>
            <p:ph type="subTitle" idx="1"/>
            <p:custDataLst>
              <p:tags r:id="rId2"/>
            </p:custDataLst>
          </p:nvPr>
        </p:nvSpPr>
        <p:spPr>
          <a:xfrm>
            <a:off x="9805181" y="4411763"/>
            <a:ext cx="815927" cy="422031"/>
          </a:xfrm>
        </p:spPr>
        <p:txBody>
          <a:bodyPr/>
          <a:lstStyle/>
          <a:p>
            <a:r>
              <a:rPr lang="fr-CA" dirty="0">
                <a:solidFill>
                  <a:schemeClr val="bg1"/>
                </a:solidFill>
              </a:rPr>
              <a:t>2021</a:t>
            </a:r>
          </a:p>
        </p:txBody>
      </p:sp>
      <p:pic>
        <p:nvPicPr>
          <p:cNvPr id="5" name="Image 4">
            <a:extLst>
              <a:ext uri="{FF2B5EF4-FFF2-40B4-BE49-F238E27FC236}">
                <a16:creationId xmlns:a16="http://schemas.microsoft.com/office/drawing/2014/main" id="{792073B9-B2D8-4A49-BDDB-119EECA38C10}"/>
              </a:ext>
            </a:extLst>
          </p:cNvPr>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324683" y="5755031"/>
            <a:ext cx="2694594" cy="927647"/>
          </a:xfrm>
          <a:prstGeom prst="rect">
            <a:avLst/>
          </a:prstGeom>
        </p:spPr>
      </p:pic>
      <p:pic>
        <p:nvPicPr>
          <p:cNvPr id="7" name="Image 6">
            <a:extLst>
              <a:ext uri="{FF2B5EF4-FFF2-40B4-BE49-F238E27FC236}">
                <a16:creationId xmlns:a16="http://schemas.microsoft.com/office/drawing/2014/main" id="{2A43907E-1B86-4B81-92F6-A4735233771F}"/>
              </a:ext>
            </a:extLst>
          </p:cNvPr>
          <p:cNvPicPr>
            <a:picLocks noChangeAspect="1"/>
          </p:cNvPicPr>
          <p:nvPr>
            <p:custDataLst>
              <p:tags r:id="rId4"/>
            </p:custDataLst>
          </p:nvPr>
        </p:nvPicPr>
        <p:blipFill>
          <a:blip r:embed="rId9"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805181" y="5683315"/>
            <a:ext cx="2147668" cy="1029343"/>
          </a:xfrm>
          <a:prstGeom prst="rect">
            <a:avLst/>
          </a:prstGeom>
        </p:spPr>
      </p:pic>
      <p:pic>
        <p:nvPicPr>
          <p:cNvPr id="1026" name="Picture 2">
            <a:extLst>
              <a:ext uri="{FF2B5EF4-FFF2-40B4-BE49-F238E27FC236}">
                <a16:creationId xmlns:a16="http://schemas.microsoft.com/office/drawing/2014/main" id="{7034E6D4-C544-4E8F-A7CA-C5A3140F1C36}"/>
              </a:ext>
            </a:extLst>
          </p:cNvPr>
          <p:cNvPicPr>
            <a:picLocks noChangeAspect="1" noChangeArrowheads="1"/>
          </p:cNvPicPr>
          <p:nvPr>
            <p:custDataLst>
              <p:tags r:id="rId5"/>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5580769" y="6197986"/>
            <a:ext cx="997121" cy="34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0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6E5E6-A91B-4E1C-B12D-5F1CE9C5EE63}"/>
              </a:ext>
            </a:extLst>
          </p:cNvPr>
          <p:cNvSpPr>
            <a:spLocks noGrp="1"/>
          </p:cNvSpPr>
          <p:nvPr>
            <p:ph type="title"/>
            <p:custDataLst>
              <p:tags r:id="rId1"/>
            </p:custDataLst>
          </p:nvPr>
        </p:nvSpPr>
        <p:spPr/>
        <p:txBody>
          <a:bodyPr/>
          <a:lstStyle/>
          <a:p>
            <a:pPr algn="ctr"/>
            <a:r>
              <a:rPr lang="en-CA" dirty="0">
                <a:solidFill>
                  <a:schemeClr val="tx1"/>
                </a:solidFill>
              </a:rPr>
              <a:t>Why do Students Plagiarize?</a:t>
            </a:r>
            <a:endParaRPr lang="fr-CA" dirty="0">
              <a:solidFill>
                <a:schemeClr val="tx1"/>
              </a:solidFill>
            </a:endParaRPr>
          </a:p>
        </p:txBody>
      </p:sp>
      <p:sp>
        <p:nvSpPr>
          <p:cNvPr id="3" name="Espace réservé du numéro de diapositive 2">
            <a:extLst>
              <a:ext uri="{FF2B5EF4-FFF2-40B4-BE49-F238E27FC236}">
                <a16:creationId xmlns:a16="http://schemas.microsoft.com/office/drawing/2014/main" id="{3DC0E5E1-90D4-48A3-82CE-6AC5B8D4C021}"/>
              </a:ext>
            </a:extLst>
          </p:cNvPr>
          <p:cNvSpPr>
            <a:spLocks noGrp="1"/>
          </p:cNvSpPr>
          <p:nvPr>
            <p:ph type="sldNum" sz="quarter" idx="12"/>
            <p:custDataLst>
              <p:tags r:id="rId2"/>
            </p:custDataLst>
          </p:nvPr>
        </p:nvSpPr>
        <p:spPr/>
        <p:txBody>
          <a:bodyPr/>
          <a:lstStyle/>
          <a:p>
            <a:fld id="{4FAB73BC-B049-4115-A692-8D63A059BFB8}" type="slidenum">
              <a:rPr lang="en-US" smtClean="0"/>
              <a:t>10</a:t>
            </a:fld>
            <a:endParaRPr lang="en-US" dirty="0"/>
          </a:p>
        </p:txBody>
      </p:sp>
      <p:sp>
        <p:nvSpPr>
          <p:cNvPr id="7" name="Rectangle 6">
            <a:extLst>
              <a:ext uri="{FF2B5EF4-FFF2-40B4-BE49-F238E27FC236}">
                <a16:creationId xmlns:a16="http://schemas.microsoft.com/office/drawing/2014/main" id="{07A3B90C-3545-402F-9C06-3930C8074A44}"/>
              </a:ext>
            </a:extLst>
          </p:cNvPr>
          <p:cNvSpPr/>
          <p:nvPr>
            <p:custDataLst>
              <p:tags r:id="rId3"/>
            </p:custDataLst>
          </p:nvPr>
        </p:nvSpPr>
        <p:spPr>
          <a:xfrm>
            <a:off x="1069848" y="2158177"/>
            <a:ext cx="10058400" cy="3539430"/>
          </a:xfrm>
          <a:prstGeom prst="rect">
            <a:avLst/>
          </a:prstGeom>
          <a:noFill/>
          <a:ln>
            <a:solidFill>
              <a:schemeClr val="accent2"/>
            </a:solidFill>
          </a:ln>
        </p:spPr>
        <p:txBody>
          <a:bodyPr wrap="square">
            <a:spAutoFit/>
          </a:bodyPr>
          <a:lstStyle/>
          <a:p>
            <a:pPr>
              <a:spcAft>
                <a:spcPts val="1200"/>
              </a:spcAft>
            </a:pPr>
            <a:r>
              <a:rPr lang="en-CA" sz="3200" b="1" dirty="0">
                <a:latin typeface="Calibri" panose="020F0502020204030204" pitchFamily="34" charset="0"/>
                <a:cs typeface="Calibri" panose="020F0502020204030204" pitchFamily="34" charset="0"/>
              </a:rPr>
              <a:t>Videos: </a:t>
            </a:r>
          </a:p>
          <a:p>
            <a:pPr marL="457200" indent="-457200">
              <a:buFont typeface="Arial" panose="020B0604020202020204" pitchFamily="34" charset="0"/>
              <a:buChar char="•"/>
            </a:pPr>
            <a:r>
              <a:rPr lang="en-CA" sz="2800" dirty="0" err="1">
                <a:latin typeface="Calibri" panose="020F0502020204030204" pitchFamily="34" charset="0"/>
                <a:cs typeface="Calibri" panose="020F0502020204030204" pitchFamily="34" charset="0"/>
              </a:rPr>
              <a:t>DCULibrary</a:t>
            </a:r>
            <a:r>
              <a:rPr lang="en-CA" sz="2800" dirty="0">
                <a:latin typeface="Calibri" panose="020F0502020204030204" pitchFamily="34" charset="0"/>
                <a:cs typeface="Calibri" panose="020F0502020204030204" pitchFamily="34" charset="0"/>
              </a:rPr>
              <a:t> | Dublin City University (Ireland). (2013, February 15). </a:t>
            </a:r>
            <a:r>
              <a:rPr lang="en-CA" sz="2800" i="1" dirty="0">
                <a:latin typeface="Calibri" panose="020F0502020204030204" pitchFamily="34" charset="0"/>
                <a:cs typeface="Calibri" panose="020F0502020204030204" pitchFamily="34" charset="0"/>
                <a:hlinkClick r:id="rId5"/>
              </a:rPr>
              <a:t>Why do students plagiarize</a:t>
            </a:r>
            <a:r>
              <a:rPr lang="en-CA" sz="2800" i="1" u="sng" dirty="0">
                <a:solidFill>
                  <a:srgbClr val="FFC000"/>
                </a:solidFill>
                <a:latin typeface="Calibri" panose="020F0502020204030204" pitchFamily="34" charset="0"/>
                <a:cs typeface="Calibri" panose="020F0502020204030204" pitchFamily="34" charset="0"/>
              </a:rPr>
              <a:t>?</a:t>
            </a:r>
            <a:r>
              <a:rPr lang="en-CA" sz="2800" i="1" dirty="0">
                <a:latin typeface="Calibri" panose="020F0502020204030204" pitchFamily="34" charset="0"/>
                <a:cs typeface="Calibri" panose="020F0502020204030204" pitchFamily="34" charset="0"/>
              </a:rPr>
              <a:t>. </a:t>
            </a:r>
            <a:r>
              <a:rPr lang="en-CA" sz="2800" dirty="0">
                <a:latin typeface="Calibri" panose="020F0502020204030204" pitchFamily="34" charset="0"/>
                <a:cs typeface="Calibri" panose="020F0502020204030204" pitchFamily="34" charset="0"/>
              </a:rPr>
              <a:t>[Video, 2:30 minutes]. </a:t>
            </a:r>
          </a:p>
          <a:p>
            <a:pPr marL="457200" indent="-457200">
              <a:buFont typeface="Arial" panose="020B0604020202020204" pitchFamily="34" charset="0"/>
              <a:buChar char="•"/>
            </a:pPr>
            <a:endParaRPr lang="en-CA"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CA" sz="2800" dirty="0">
                <a:latin typeface="Calibri" panose="020F0502020204030204" pitchFamily="34" charset="0"/>
                <a:cs typeface="Calibri" panose="020F0502020204030204" pitchFamily="34" charset="0"/>
              </a:rPr>
              <a:t>Pears, R. &amp; Shields, G. (2014, May 14). Macmillan Study Skills. </a:t>
            </a:r>
            <a:r>
              <a:rPr lang="en-CA" sz="2800" i="1" dirty="0">
                <a:latin typeface="Calibri" panose="020F0502020204030204" pitchFamily="34" charset="0"/>
                <a:cs typeface="Calibri" panose="020F0502020204030204" pitchFamily="34" charset="0"/>
              </a:rPr>
              <a:t>Cite them right</a:t>
            </a:r>
            <a:r>
              <a:rPr lang="en-CA" sz="2800" dirty="0">
                <a:latin typeface="Calibri" panose="020F0502020204030204" pitchFamily="34" charset="0"/>
                <a:cs typeface="Calibri" panose="020F0502020204030204" pitchFamily="34" charset="0"/>
              </a:rPr>
              <a:t>. </a:t>
            </a:r>
            <a:r>
              <a:rPr lang="en-CA" sz="2800" i="1" u="sng" dirty="0">
                <a:latin typeface="Calibri" panose="020F0502020204030204" pitchFamily="34" charset="0"/>
                <a:cs typeface="Calibri" panose="020F0502020204030204" pitchFamily="34" charset="0"/>
                <a:hlinkClick r:id="rId6"/>
              </a:rPr>
              <a:t>Why do some students plagiarise</a:t>
            </a:r>
            <a:r>
              <a:rPr lang="en-CA" sz="2800" dirty="0">
                <a:latin typeface="Calibri" panose="020F0502020204030204" pitchFamily="34" charset="0"/>
                <a:cs typeface="Calibri" panose="020F0502020204030204" pitchFamily="34" charset="0"/>
              </a:rPr>
              <a:t>? [Video, 1:40 minutes]. </a:t>
            </a:r>
          </a:p>
          <a:p>
            <a:pPr marL="342900" indent="-342900">
              <a:buFont typeface="+mj-lt"/>
              <a:buAutoNum type="arabicPeriod"/>
            </a:pPr>
            <a:endParaRPr lang="en-CA" sz="1400" dirty="0"/>
          </a:p>
        </p:txBody>
      </p:sp>
    </p:spTree>
    <p:extLst>
      <p:ext uri="{BB962C8B-B14F-4D97-AF65-F5344CB8AC3E}">
        <p14:creationId xmlns:p14="http://schemas.microsoft.com/office/powerpoint/2010/main" val="116416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F6DD86-C4E7-4324-B46C-8F81C9086BB2}"/>
              </a:ext>
            </a:extLst>
          </p:cNvPr>
          <p:cNvSpPr>
            <a:spLocks noGrp="1"/>
          </p:cNvSpPr>
          <p:nvPr>
            <p:ph type="title"/>
            <p:custDataLst>
              <p:tags r:id="rId1"/>
            </p:custDataLst>
          </p:nvPr>
        </p:nvSpPr>
        <p:spPr/>
        <p:txBody>
          <a:bodyPr/>
          <a:lstStyle/>
          <a:p>
            <a:pPr algn="ctr"/>
            <a:r>
              <a:rPr lang="en-CA" dirty="0">
                <a:solidFill>
                  <a:schemeClr val="tx1"/>
                </a:solidFill>
              </a:rPr>
              <a:t>Causes of Plagiarism</a:t>
            </a:r>
            <a:endParaRPr lang="fr-CA" dirty="0">
              <a:solidFill>
                <a:schemeClr val="tx1"/>
              </a:solidFill>
            </a:endParaRPr>
          </a:p>
        </p:txBody>
      </p:sp>
      <p:sp>
        <p:nvSpPr>
          <p:cNvPr id="3" name="Espace réservé du contenu 2">
            <a:extLst>
              <a:ext uri="{FF2B5EF4-FFF2-40B4-BE49-F238E27FC236}">
                <a16:creationId xmlns:a16="http://schemas.microsoft.com/office/drawing/2014/main" id="{8CE1044C-5953-4D91-8199-965D4AB04526}"/>
              </a:ext>
            </a:extLst>
          </p:cNvPr>
          <p:cNvSpPr>
            <a:spLocks noGrp="1"/>
          </p:cNvSpPr>
          <p:nvPr>
            <p:ph sz="half" idx="1"/>
            <p:custDataLst>
              <p:tags r:id="rId2"/>
            </p:custDataLst>
          </p:nvPr>
        </p:nvSpPr>
        <p:spPr>
          <a:xfrm>
            <a:off x="1069848" y="1719222"/>
            <a:ext cx="4754880" cy="3977640"/>
          </a:xfrm>
        </p:spPr>
        <p:txBody>
          <a:bodyPr vert="horz" lIns="91440" tIns="45720" rIns="91440" bIns="45720" rtlCol="0" anchor="t">
            <a:normAutofit lnSpcReduction="10000"/>
          </a:bodyPr>
          <a:lstStyle/>
          <a:p>
            <a:pPr lvl="0" algn="l"/>
            <a:r>
              <a:rPr lang="en-CA" sz="2400" b="1" dirty="0">
                <a:latin typeface="Calibri" panose="020F0502020204030204" pitchFamily="34" charset="0"/>
                <a:cs typeface="Calibri" panose="020F0502020204030204" pitchFamily="34" charset="0"/>
              </a:rPr>
              <a:t>Ignorance of plagiarism</a:t>
            </a:r>
          </a:p>
          <a:p>
            <a:pPr lvl="0" algn="l"/>
            <a:r>
              <a:rPr lang="en-CA" sz="2400" b="1" dirty="0">
                <a:latin typeface="Calibri" panose="020F0502020204030204" pitchFamily="34" charset="0"/>
                <a:cs typeface="Calibri" panose="020F0502020204030204" pitchFamily="34" charset="0"/>
              </a:rPr>
              <a:t>Poor knowledge of the rules for referencing sources</a:t>
            </a:r>
            <a:endParaRPr lang="en-CA" sz="2400" b="1" strike="sngStrike" dirty="0">
              <a:latin typeface="Calibri" panose="020F0502020204030204" pitchFamily="34" charset="0"/>
              <a:cs typeface="Calibri" panose="020F0502020204030204" pitchFamily="34" charset="0"/>
            </a:endParaRPr>
          </a:p>
          <a:p>
            <a:pPr lvl="0" algn="l"/>
            <a:r>
              <a:rPr lang="en-CA" sz="2400" b="1" dirty="0">
                <a:latin typeface="Calibri" panose="020F0502020204030204" pitchFamily="34" charset="0"/>
                <a:cs typeface="Calibri" panose="020F0502020204030204" pitchFamily="34" charset="0"/>
              </a:rPr>
              <a:t>Clumsy methodologies </a:t>
            </a:r>
          </a:p>
          <a:p>
            <a:pPr lvl="0" algn="l"/>
            <a:r>
              <a:rPr lang="en-CA" sz="2400" b="1" dirty="0">
                <a:latin typeface="Calibri" panose="020F0502020204030204" pitchFamily="34" charset="0"/>
                <a:cs typeface="Calibri" panose="020F0502020204030204" pitchFamily="34" charset="0"/>
              </a:rPr>
              <a:t>Misconception that what is on the internet belongs to everyone and can be reused without permission</a:t>
            </a:r>
          </a:p>
          <a:p>
            <a:pPr algn="l"/>
            <a:r>
              <a:rPr lang="en-CA" sz="2400" b="1" dirty="0">
                <a:latin typeface="Calibri" panose="020F0502020204030204" pitchFamily="34" charset="0"/>
                <a:cs typeface="Calibri" panose="020F0502020204030204" pitchFamily="34" charset="0"/>
              </a:rPr>
              <a:t>Difficulties in writing, weak language skills</a:t>
            </a:r>
          </a:p>
          <a:p>
            <a:pPr algn="l"/>
            <a:r>
              <a:rPr lang="en-CA" sz="2400" b="1" dirty="0">
                <a:latin typeface="Calibri" panose="020F0502020204030204" pitchFamily="34" charset="0"/>
                <a:cs typeface="Calibri" panose="020F0502020204030204" pitchFamily="34" charset="0"/>
              </a:rPr>
              <a:t>Cultural differences</a:t>
            </a:r>
            <a:endParaRPr lang="fr-CA" sz="2400" b="1" dirty="0">
              <a:latin typeface="Calibri" panose="020F0502020204030204" pitchFamily="34" charset="0"/>
              <a:cs typeface="Calibri" panose="020F0502020204030204" pitchFamily="34" charset="0"/>
            </a:endParaRPr>
          </a:p>
          <a:p>
            <a:pPr lvl="0" algn="l"/>
            <a:endParaRPr lang="en-CA" dirty="0"/>
          </a:p>
        </p:txBody>
      </p:sp>
      <p:sp>
        <p:nvSpPr>
          <p:cNvPr id="7" name="Espace réservé du contenu 6">
            <a:extLst>
              <a:ext uri="{FF2B5EF4-FFF2-40B4-BE49-F238E27FC236}">
                <a16:creationId xmlns:a16="http://schemas.microsoft.com/office/drawing/2014/main" id="{71D8BFEA-B45D-486E-AE4D-E08A12D0A72F}"/>
              </a:ext>
            </a:extLst>
          </p:cNvPr>
          <p:cNvSpPr>
            <a:spLocks noGrp="1"/>
          </p:cNvSpPr>
          <p:nvPr>
            <p:ph sz="half" idx="2"/>
            <p:custDataLst>
              <p:tags r:id="rId3"/>
            </p:custDataLst>
          </p:nvPr>
        </p:nvSpPr>
        <p:spPr>
          <a:xfrm>
            <a:off x="6364224" y="1755071"/>
            <a:ext cx="4754880" cy="3977640"/>
          </a:xfrm>
        </p:spPr>
        <p:txBody>
          <a:bodyPr>
            <a:normAutofit lnSpcReduction="10000"/>
          </a:bodyPr>
          <a:lstStyle/>
          <a:p>
            <a:pPr lvl="0" algn="l"/>
            <a:r>
              <a:rPr lang="en-CA" sz="2400" b="1" dirty="0">
                <a:latin typeface="Calibri" panose="020F0502020204030204" pitchFamily="34" charset="0"/>
                <a:cs typeface="Calibri" panose="020F0502020204030204" pitchFamily="34" charset="0"/>
              </a:rPr>
              <a:t>Lack of time to complete the assignment, panic</a:t>
            </a:r>
          </a:p>
          <a:p>
            <a:pPr lvl="0" algn="l"/>
            <a:r>
              <a:rPr lang="en-CA" sz="2400" b="1" dirty="0">
                <a:latin typeface="Calibri" panose="020F0502020204030204" pitchFamily="34" charset="0"/>
                <a:cs typeface="Calibri" panose="020F0502020204030204" pitchFamily="34" charset="0"/>
              </a:rPr>
              <a:t>Pressure to get good results</a:t>
            </a:r>
          </a:p>
          <a:p>
            <a:pPr lvl="0" algn="l"/>
            <a:r>
              <a:rPr lang="en-CA" sz="2400" b="1" dirty="0">
                <a:latin typeface="Calibri" panose="020F0502020204030204" pitchFamily="34" charset="0"/>
                <a:cs typeface="Calibri" panose="020F0502020204030204" pitchFamily="34" charset="0"/>
              </a:rPr>
              <a:t>Feeling unable to do the work on their own</a:t>
            </a:r>
          </a:p>
          <a:p>
            <a:pPr lvl="0" algn="l"/>
            <a:r>
              <a:rPr lang="en-CA" sz="2400" b="1" dirty="0">
                <a:latin typeface="Calibri" panose="020F0502020204030204" pitchFamily="34" charset="0"/>
                <a:cs typeface="Calibri" panose="020F0502020204030204" pitchFamily="34" charset="0"/>
              </a:rPr>
              <a:t>Lack of interest in the work to be done</a:t>
            </a:r>
          </a:p>
          <a:p>
            <a:pPr algn="l"/>
            <a:r>
              <a:rPr lang="en-CA" sz="2400" b="1" dirty="0">
                <a:latin typeface="Calibri" panose="020F0502020204030204" pitchFamily="34" charset="0"/>
                <a:cs typeface="Calibri" panose="020F0502020204030204" pitchFamily="34" charset="0"/>
              </a:rPr>
              <a:t>Feeling that everyone else is cheating</a:t>
            </a:r>
          </a:p>
        </p:txBody>
      </p:sp>
      <p:sp>
        <p:nvSpPr>
          <p:cNvPr id="4" name="Espace réservé du numéro de diapositive 3">
            <a:extLst>
              <a:ext uri="{FF2B5EF4-FFF2-40B4-BE49-F238E27FC236}">
                <a16:creationId xmlns:a16="http://schemas.microsoft.com/office/drawing/2014/main" id="{53898949-B6FF-4B26-B70D-F854781D629D}"/>
              </a:ext>
            </a:extLst>
          </p:cNvPr>
          <p:cNvSpPr>
            <a:spLocks noGrp="1"/>
          </p:cNvSpPr>
          <p:nvPr>
            <p:ph type="sldNum" sz="quarter" idx="12"/>
            <p:custDataLst>
              <p:tags r:id="rId4"/>
            </p:custDataLst>
          </p:nvPr>
        </p:nvSpPr>
        <p:spPr/>
        <p:txBody>
          <a:bodyPr/>
          <a:lstStyle/>
          <a:p>
            <a:fld id="{4FAB73BC-B049-4115-A692-8D63A059BFB8}" type="slidenum">
              <a:rPr lang="en-US" smtClean="0"/>
              <a:t>11</a:t>
            </a:fld>
            <a:endParaRPr lang="en-US" dirty="0"/>
          </a:p>
        </p:txBody>
      </p:sp>
      <p:sp>
        <p:nvSpPr>
          <p:cNvPr id="5" name="Rectangle 4">
            <a:extLst>
              <a:ext uri="{FF2B5EF4-FFF2-40B4-BE49-F238E27FC236}">
                <a16:creationId xmlns:a16="http://schemas.microsoft.com/office/drawing/2014/main" id="{40A768F4-D1C0-47C1-B9D4-B9E34F06CC83}"/>
              </a:ext>
            </a:extLst>
          </p:cNvPr>
          <p:cNvSpPr/>
          <p:nvPr>
            <p:custDataLst>
              <p:tags r:id="rId5"/>
            </p:custDataLst>
          </p:nvPr>
        </p:nvSpPr>
        <p:spPr>
          <a:xfrm>
            <a:off x="1060705" y="5775092"/>
            <a:ext cx="10058399" cy="707886"/>
          </a:xfrm>
          <a:prstGeom prst="rect">
            <a:avLst/>
          </a:prstGeom>
          <a:noFill/>
          <a:ln>
            <a:solidFill>
              <a:schemeClr val="accent2"/>
            </a:solidFill>
          </a:ln>
        </p:spPr>
        <p:txBody>
          <a:bodyPr wrap="square">
            <a:spAutoFit/>
          </a:bodyPr>
          <a:lstStyle/>
          <a:p>
            <a:r>
              <a:rPr lang="en-CA" sz="2000" dirty="0">
                <a:latin typeface="Calibri" panose="020F0502020204030204" pitchFamily="34" charset="0"/>
                <a:cs typeface="Calibri" panose="020F0502020204030204" pitchFamily="34" charset="0"/>
              </a:rPr>
              <a:t>Perreault, N. (2018). </a:t>
            </a:r>
            <a:r>
              <a:rPr lang="en-CA" sz="2000" i="1" u="sng" dirty="0">
                <a:latin typeface="Calibri" panose="020F0502020204030204" pitchFamily="34" charset="0"/>
                <a:cs typeface="Calibri" panose="020F0502020204030204" pitchFamily="34" charset="0"/>
                <a:hlinkClick r:id="rId8"/>
              </a:rPr>
              <a:t>Respecting intellectual integrity and preventing plagiarism is possible</a:t>
            </a:r>
            <a:r>
              <a:rPr lang="en-CA" sz="2000" dirty="0">
                <a:latin typeface="Calibri" panose="020F0502020204030204" pitchFamily="34" charset="0"/>
                <a:cs typeface="Calibri" panose="020F0502020204030204" pitchFamily="34" charset="0"/>
              </a:rPr>
              <a:t>.</a:t>
            </a:r>
          </a:p>
          <a:p>
            <a:r>
              <a:rPr lang="fr-FR" sz="2000" dirty="0">
                <a:latin typeface="Calibri" panose="020F0502020204030204" pitchFamily="34" charset="0"/>
                <a:cs typeface="Calibri" panose="020F0502020204030204" pitchFamily="34" charset="0"/>
              </a:rPr>
              <a:t>Université de Montréal. (n.d.). </a:t>
            </a:r>
            <a:r>
              <a:rPr lang="fr-FR" sz="2000" i="1" u="sng" dirty="0">
                <a:latin typeface="Calibri" panose="020F0502020204030204" pitchFamily="34" charset="0"/>
                <a:cs typeface="Calibri" panose="020F0502020204030204" pitchFamily="34" charset="0"/>
                <a:hlinkClick r:id="rId9"/>
              </a:rPr>
              <a:t>Causes du plagiat</a:t>
            </a:r>
            <a:r>
              <a:rPr lang="fr-FR" sz="2000" dirty="0">
                <a:latin typeface="Calibri" panose="020F0502020204030204" pitchFamily="34" charset="0"/>
                <a:cs typeface="Calibri" panose="020F0502020204030204" pitchFamily="34" charset="0"/>
              </a:rPr>
              <a:t>. Intégrité – Université de Montréal. </a:t>
            </a:r>
            <a:endParaRPr lang="en-CA" sz="2000" dirty="0">
              <a:latin typeface="Calibri" panose="020F0502020204030204" pitchFamily="34" charset="0"/>
              <a:cs typeface="Calibri" panose="020F0502020204030204" pitchFamily="34" charset="0"/>
            </a:endParaRPr>
          </a:p>
        </p:txBody>
      </p:sp>
      <p:cxnSp>
        <p:nvCxnSpPr>
          <p:cNvPr id="8" name="Connecteur droit 7">
            <a:extLst>
              <a:ext uri="{FF2B5EF4-FFF2-40B4-BE49-F238E27FC236}">
                <a16:creationId xmlns:a16="http://schemas.microsoft.com/office/drawing/2014/main" id="{C6807B13-A5A6-42F6-804A-5FC9D15517E8}"/>
              </a:ext>
            </a:extLst>
          </p:cNvPr>
          <p:cNvCxnSpPr/>
          <p:nvPr>
            <p:custDataLst>
              <p:tags r:id="rId6"/>
            </p:custDataLst>
          </p:nvPr>
        </p:nvCxnSpPr>
        <p:spPr>
          <a:xfrm>
            <a:off x="6110068" y="1807434"/>
            <a:ext cx="0" cy="378000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47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1" cstate="email">
              <a:duotone>
                <a:schemeClr val="accent1">
                  <a:shade val="45000"/>
                  <a:satMod val="135000"/>
                </a:schemeClr>
                <a:prstClr val="white"/>
              </a:duotone>
              <a:extLst>
                <a:ext uri="{BEBA8EAE-BF5A-486C-A8C5-ECC9F3942E4B}">
                  <a14:imgProps xmlns:a14="http://schemas.microsoft.com/office/drawing/2010/main">
                    <a14:imgLayer r:embed="rId12">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F43AE0BA-3E14-4F48-A006-A3861EF37BA9}"/>
              </a:ext>
            </a:extLst>
          </p:cNvPr>
          <p:cNvSpPr>
            <a:spLocks noGrp="1"/>
          </p:cNvSpPr>
          <p:nvPr>
            <p:ph type="title"/>
            <p:custDataLst>
              <p:tags r:id="rId3"/>
            </p:custDataLst>
          </p:nvPr>
        </p:nvSpPr>
        <p:spPr>
          <a:xfrm>
            <a:off x="643468" y="643466"/>
            <a:ext cx="3686312" cy="5528734"/>
          </a:xfrm>
        </p:spPr>
        <p:txBody>
          <a:bodyPr>
            <a:normAutofit/>
          </a:bodyPr>
          <a:lstStyle/>
          <a:p>
            <a:r>
              <a:rPr lang="en-CA" sz="4800" dirty="0">
                <a:solidFill>
                  <a:schemeClr val="bg1"/>
                </a:solidFill>
              </a:rPr>
              <a:t>Going further . . .</a:t>
            </a:r>
          </a:p>
        </p:txBody>
      </p:sp>
      <p:sp>
        <p:nvSpPr>
          <p:cNvPr id="3" name="Espace réservé du contenu 2">
            <a:extLst>
              <a:ext uri="{FF2B5EF4-FFF2-40B4-BE49-F238E27FC236}">
                <a16:creationId xmlns:a16="http://schemas.microsoft.com/office/drawing/2014/main" id="{013D5396-192C-483E-A245-C4FFE8DA6F8E}"/>
              </a:ext>
            </a:extLst>
          </p:cNvPr>
          <p:cNvSpPr>
            <a:spLocks noGrp="1"/>
          </p:cNvSpPr>
          <p:nvPr>
            <p:ph idx="1"/>
            <p:custDataLst>
              <p:tags r:id="rId4"/>
            </p:custDataLst>
          </p:nvPr>
        </p:nvSpPr>
        <p:spPr>
          <a:xfrm>
            <a:off x="5178438" y="614320"/>
            <a:ext cx="6257348" cy="5572432"/>
          </a:xfrm>
        </p:spPr>
        <p:txBody>
          <a:bodyPr anchor="t">
            <a:normAutofit/>
          </a:bodyPr>
          <a:lstStyle/>
          <a:p>
            <a:pPr marL="0" indent="0" algn="l">
              <a:lnSpc>
                <a:spcPts val="4200"/>
              </a:lnSpc>
              <a:buNone/>
            </a:pPr>
            <a:r>
              <a:rPr lang="en-CA" sz="3200" b="1" dirty="0">
                <a:latin typeface="Calibri" panose="020F0502020204030204" pitchFamily="34" charset="0"/>
                <a:cs typeface="Calibri" panose="020F0502020204030204" pitchFamily="34" charset="0"/>
              </a:rPr>
              <a:t>While none of these reasons can excuse plagiarism, it is necessary, as teachers, to consider why students may breach academic integrity and teach them how to respect it. </a:t>
            </a:r>
            <a:endParaRPr lang="fr-CA" sz="3200" dirty="0">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3"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5D26955D-63E0-4B30-9874-CC80450C6522}"/>
              </a:ext>
            </a:extLst>
          </p:cNvPr>
          <p:cNvSpPr>
            <a:spLocks noGrp="1"/>
          </p:cNvSpPr>
          <p:nvPr>
            <p:ph type="sldNum" sz="quarter" idx="12"/>
            <p:custDataLst>
              <p:tags r:id="rId7"/>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12</a:t>
            </a:fld>
            <a:endParaRPr lang="en-US" dirty="0"/>
          </a:p>
        </p:txBody>
      </p:sp>
      <p:sp>
        <p:nvSpPr>
          <p:cNvPr id="12" name="Rectangle 11">
            <a:extLst>
              <a:ext uri="{FF2B5EF4-FFF2-40B4-BE49-F238E27FC236}">
                <a16:creationId xmlns:a16="http://schemas.microsoft.com/office/drawing/2014/main" id="{89E92842-08CB-49D0-94B1-55D12A584D46}"/>
              </a:ext>
            </a:extLst>
          </p:cNvPr>
          <p:cNvSpPr/>
          <p:nvPr>
            <p:custDataLst>
              <p:tags r:id="rId8"/>
            </p:custDataLst>
          </p:nvPr>
        </p:nvSpPr>
        <p:spPr>
          <a:xfrm>
            <a:off x="5183307" y="4666494"/>
            <a:ext cx="6247611" cy="707886"/>
          </a:xfrm>
          <a:prstGeom prst="rect">
            <a:avLst/>
          </a:prstGeom>
          <a:noFill/>
          <a:ln>
            <a:solidFill>
              <a:schemeClr val="accent2"/>
            </a:solidFill>
          </a:ln>
        </p:spPr>
        <p:txBody>
          <a:bodyPr wrap="square" anchor="t">
            <a:spAutoFit/>
          </a:bodyPr>
          <a:lstStyle/>
          <a:p>
            <a:r>
              <a:rPr lang="en-CA" sz="2000" dirty="0">
                <a:latin typeface="Calibri" panose="020F0502020204030204" pitchFamily="34" charset="0"/>
                <a:cs typeface="Calibri" panose="020F0502020204030204" pitchFamily="34" charset="0"/>
              </a:rPr>
              <a:t>University of Auckland (New Zealand). (n.d.). CLOM on </a:t>
            </a:r>
            <a:r>
              <a:rPr lang="en-CA" sz="2000" i="1" u="sng" dirty="0">
                <a:latin typeface="Calibri" panose="020F0502020204030204" pitchFamily="34" charset="0"/>
                <a:cs typeface="Calibri" panose="020F0502020204030204" pitchFamily="34" charset="0"/>
                <a:hlinkClick r:id="rId14"/>
              </a:rPr>
              <a:t>Academic Integrity</a:t>
            </a:r>
            <a:r>
              <a:rPr lang="en-CA" sz="2000" dirty="0">
                <a:latin typeface="Calibri" panose="020F0502020204030204" pitchFamily="34" charset="0"/>
                <a:cs typeface="Calibri" panose="020F0502020204030204" pitchFamily="34" charset="0"/>
              </a:rPr>
              <a:t>. </a:t>
            </a:r>
            <a:r>
              <a:rPr lang="en-CA" sz="2000" i="1" dirty="0" err="1">
                <a:latin typeface="Calibri" panose="020F0502020204030204" pitchFamily="34" charset="0"/>
                <a:cs typeface="Calibri" panose="020F0502020204030204" pitchFamily="34" charset="0"/>
              </a:rPr>
              <a:t>FutureLearn</a:t>
            </a:r>
            <a:r>
              <a:rPr lang="en-CA" sz="2000" dirty="0">
                <a:latin typeface="Calibri" panose="020F0502020204030204" pitchFamily="34" charset="0"/>
                <a:cs typeface="Calibri" panose="020F0502020204030204" pitchFamily="34" charset="0"/>
              </a:rPr>
              <a:t>. [Video, 2:35 minutes].</a:t>
            </a:r>
          </a:p>
        </p:txBody>
      </p:sp>
    </p:spTree>
    <p:extLst>
      <p:ext uri="{BB962C8B-B14F-4D97-AF65-F5344CB8AC3E}">
        <p14:creationId xmlns:p14="http://schemas.microsoft.com/office/powerpoint/2010/main" val="973038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FC845-ACBD-4CE2-8404-23EB883292EC}"/>
              </a:ext>
            </a:extLst>
          </p:cNvPr>
          <p:cNvSpPr>
            <a:spLocks noGrp="1"/>
          </p:cNvSpPr>
          <p:nvPr>
            <p:ph type="title"/>
            <p:custDataLst>
              <p:tags r:id="rId1"/>
            </p:custDataLst>
          </p:nvPr>
        </p:nvSpPr>
        <p:spPr/>
        <p:txBody>
          <a:bodyPr/>
          <a:lstStyle/>
          <a:p>
            <a:pPr algn="ctr"/>
            <a:r>
              <a:rPr lang="en-CA" dirty="0">
                <a:solidFill>
                  <a:schemeClr val="tx1"/>
                </a:solidFill>
              </a:rPr>
              <a:t>Tips to Avoid Accidental Plagiarism</a:t>
            </a:r>
          </a:p>
        </p:txBody>
      </p:sp>
      <p:sp>
        <p:nvSpPr>
          <p:cNvPr id="3" name="Espace réservé du numéro de diapositive 2">
            <a:extLst>
              <a:ext uri="{FF2B5EF4-FFF2-40B4-BE49-F238E27FC236}">
                <a16:creationId xmlns:a16="http://schemas.microsoft.com/office/drawing/2014/main" id="{3EEFD9E9-D86A-4D61-9290-FFD5A4B4489F}"/>
              </a:ext>
            </a:extLst>
          </p:cNvPr>
          <p:cNvSpPr>
            <a:spLocks noGrp="1"/>
          </p:cNvSpPr>
          <p:nvPr>
            <p:ph type="sldNum" sz="quarter" idx="12"/>
            <p:custDataLst>
              <p:tags r:id="rId2"/>
            </p:custDataLst>
          </p:nvPr>
        </p:nvSpPr>
        <p:spPr/>
        <p:txBody>
          <a:bodyPr/>
          <a:lstStyle/>
          <a:p>
            <a:fld id="{4FAB73BC-B049-4115-A692-8D63A059BFB8}" type="slidenum">
              <a:rPr lang="en-US" smtClean="0"/>
              <a:t>13</a:t>
            </a:fld>
            <a:endParaRPr lang="en-US" dirty="0"/>
          </a:p>
        </p:txBody>
      </p:sp>
      <p:sp>
        <p:nvSpPr>
          <p:cNvPr id="4" name="Rectangle 3">
            <a:extLst>
              <a:ext uri="{FF2B5EF4-FFF2-40B4-BE49-F238E27FC236}">
                <a16:creationId xmlns:a16="http://schemas.microsoft.com/office/drawing/2014/main" id="{72664C8C-BE1F-4DF4-B3F2-6D1D31D9F28B}"/>
              </a:ext>
            </a:extLst>
          </p:cNvPr>
          <p:cNvSpPr/>
          <p:nvPr>
            <p:custDataLst>
              <p:tags r:id="rId3"/>
            </p:custDataLst>
          </p:nvPr>
        </p:nvSpPr>
        <p:spPr>
          <a:xfrm>
            <a:off x="943429" y="5781476"/>
            <a:ext cx="10184819" cy="400110"/>
          </a:xfrm>
          <a:prstGeom prst="rect">
            <a:avLst/>
          </a:prstGeom>
          <a:noFill/>
          <a:ln>
            <a:solidFill>
              <a:schemeClr val="accent2"/>
            </a:solidFill>
          </a:ln>
        </p:spPr>
        <p:txBody>
          <a:bodyPr wrap="square">
            <a:spAutoFit/>
          </a:bodyPr>
          <a:lstStyle/>
          <a:p>
            <a:r>
              <a:rPr lang="en-CA" sz="2000" dirty="0" err="1">
                <a:latin typeface="Calibri" panose="020F0502020204030204" pitchFamily="34" charset="0"/>
                <a:cs typeface="Calibri" panose="020F0502020204030204" pitchFamily="34" charset="0"/>
              </a:rPr>
              <a:t>Editage</a:t>
            </a:r>
            <a:r>
              <a:rPr lang="en-CA" sz="2000" dirty="0">
                <a:latin typeface="Calibri" panose="020F0502020204030204" pitchFamily="34" charset="0"/>
                <a:cs typeface="Calibri" panose="020F0502020204030204" pitchFamily="34" charset="0"/>
              </a:rPr>
              <a:t> Insights. (2013, November 12). </a:t>
            </a:r>
            <a:r>
              <a:rPr lang="en-CA" sz="2000" i="1" u="sng" dirty="0">
                <a:latin typeface="Calibri" panose="020F0502020204030204" pitchFamily="34" charset="0"/>
                <a:cs typeface="Calibri" panose="020F0502020204030204" pitchFamily="34" charset="0"/>
                <a:hlinkClick r:id="rId5"/>
              </a:rPr>
              <a:t>Tips to avoid accidental plagiarism</a:t>
            </a:r>
            <a:r>
              <a:rPr lang="en-CA" sz="2000" dirty="0">
                <a:latin typeface="Calibri" panose="020F0502020204030204" pitchFamily="34" charset="0"/>
                <a:cs typeface="Calibri" panose="020F0502020204030204" pitchFamily="34" charset="0"/>
              </a:rPr>
              <a:t>. [Video, 3:42 minutes].</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218" y="1919662"/>
            <a:ext cx="6041660" cy="3438442"/>
          </a:xfrm>
          <a:prstGeom prst="rect">
            <a:avLst/>
          </a:prstGeom>
        </p:spPr>
      </p:pic>
    </p:spTree>
    <p:extLst>
      <p:ext uri="{BB962C8B-B14F-4D97-AF65-F5344CB8AC3E}">
        <p14:creationId xmlns:p14="http://schemas.microsoft.com/office/powerpoint/2010/main" val="92650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5D82D8-0A65-4D94-BCA3-624C57027FC4}"/>
              </a:ext>
            </a:extLst>
          </p:cNvPr>
          <p:cNvSpPr>
            <a:spLocks noGrp="1"/>
          </p:cNvSpPr>
          <p:nvPr>
            <p:ph type="title"/>
            <p:custDataLst>
              <p:tags r:id="rId1"/>
            </p:custDataLst>
          </p:nvPr>
        </p:nvSpPr>
        <p:spPr/>
        <p:txBody>
          <a:bodyPr>
            <a:normAutofit fontScale="90000"/>
          </a:bodyPr>
          <a:lstStyle/>
          <a:p>
            <a:pPr algn="ctr"/>
            <a:r>
              <a:rPr lang="en-CA" dirty="0">
                <a:solidFill>
                  <a:schemeClr val="tx1"/>
                </a:solidFill>
              </a:rPr>
              <a:t>What Can Be Done to Develop </a:t>
            </a:r>
            <a:br>
              <a:rPr lang="en-CA" dirty="0">
                <a:solidFill>
                  <a:schemeClr val="tx1"/>
                </a:solidFill>
              </a:rPr>
            </a:br>
            <a:r>
              <a:rPr lang="en-CA" dirty="0">
                <a:solidFill>
                  <a:schemeClr val="tx1"/>
                </a:solidFill>
              </a:rPr>
              <a:t>Academic Integrity</a:t>
            </a:r>
            <a:r>
              <a:rPr lang="en-CA" dirty="0"/>
              <a:t>?</a:t>
            </a:r>
          </a:p>
        </p:txBody>
      </p:sp>
      <p:sp>
        <p:nvSpPr>
          <p:cNvPr id="3" name="Espace réservé du contenu 2">
            <a:extLst>
              <a:ext uri="{FF2B5EF4-FFF2-40B4-BE49-F238E27FC236}">
                <a16:creationId xmlns:a16="http://schemas.microsoft.com/office/drawing/2014/main" id="{6C326FBC-DC63-4042-9554-47D184BFB0BA}"/>
              </a:ext>
            </a:extLst>
          </p:cNvPr>
          <p:cNvSpPr>
            <a:spLocks noGrp="1"/>
          </p:cNvSpPr>
          <p:nvPr>
            <p:ph idx="1"/>
            <p:custDataLst>
              <p:tags r:id="rId2"/>
            </p:custDataLst>
          </p:nvPr>
        </p:nvSpPr>
        <p:spPr>
          <a:xfrm>
            <a:off x="1069848" y="1712687"/>
            <a:ext cx="10058400" cy="4925222"/>
          </a:xfrm>
        </p:spPr>
        <p:txBody>
          <a:bodyPr>
            <a:noAutofit/>
          </a:bodyPr>
          <a:lstStyle/>
          <a:p>
            <a:pPr lvl="0" algn="l">
              <a:spcAft>
                <a:spcPts val="1200"/>
              </a:spcAft>
            </a:pPr>
            <a:r>
              <a:rPr lang="en-CA" sz="2800" dirty="0">
                <a:latin typeface="Calibri" panose="020F0502020204030204" pitchFamily="34" charset="0"/>
                <a:cs typeface="Calibri" panose="020F0502020204030204" pitchFamily="34" charset="0"/>
              </a:rPr>
              <a:t>Not all students have the same understanding of plagiarism or the same perception of the seriousness of it, or of other breaches of academic integrity. </a:t>
            </a:r>
          </a:p>
          <a:p>
            <a:pPr lvl="0" algn="l">
              <a:spcAft>
                <a:spcPts val="1200"/>
              </a:spcAft>
            </a:pPr>
            <a:r>
              <a:rPr lang="en-CA" sz="2800" dirty="0">
                <a:latin typeface="Calibri" panose="020F0502020204030204" pitchFamily="34" charset="0"/>
                <a:cs typeface="Calibri" panose="020F0502020204030204" pitchFamily="34" charset="0"/>
              </a:rPr>
              <a:t>It is therefore important to </a:t>
            </a:r>
            <a:r>
              <a:rPr lang="en-CA" sz="2800" b="1" dirty="0">
                <a:solidFill>
                  <a:srgbClr val="56748C"/>
                </a:solidFill>
                <a:latin typeface="Calibri" panose="020F0502020204030204" pitchFamily="34" charset="0"/>
                <a:cs typeface="Calibri" panose="020F0502020204030204" pitchFamily="34" charset="0"/>
              </a:rPr>
              <a:t>help students understand these issues. It is a shared responsibility</a:t>
            </a:r>
            <a:r>
              <a:rPr lang="en-CA" sz="2800" dirty="0">
                <a:latin typeface="Calibri" panose="020F0502020204030204" pitchFamily="34" charset="0"/>
                <a:cs typeface="Calibri" panose="020F0502020204030204" pitchFamily="34" charset="0"/>
              </a:rPr>
              <a:t>: teachers, technicians, the college, program, and library, information technology, and communication staff all have a role to play in preventing plagiarism.</a:t>
            </a:r>
          </a:p>
          <a:p>
            <a:pPr lvl="0" algn="l">
              <a:spcAft>
                <a:spcPts val="1200"/>
              </a:spcAft>
            </a:pPr>
            <a:r>
              <a:rPr lang="en-CA" sz="2800" dirty="0">
                <a:latin typeface="Calibri" panose="020F0502020204030204" pitchFamily="34" charset="0"/>
                <a:cs typeface="Calibri" panose="020F0502020204030204" pitchFamily="34" charset="0"/>
              </a:rPr>
              <a:t>In this matter, stakeholder consultation is essential.</a:t>
            </a:r>
          </a:p>
          <a:p>
            <a:pPr lvl="0" algn="l">
              <a:spcAft>
                <a:spcPts val="1200"/>
              </a:spcAft>
            </a:pPr>
            <a:r>
              <a:rPr lang="en-CA" sz="2800" dirty="0">
                <a:latin typeface="Calibri" panose="020F0502020204030204" pitchFamily="34" charset="0"/>
                <a:cs typeface="Calibri" panose="020F0502020204030204" pitchFamily="34" charset="0"/>
              </a:rPr>
              <a:t>However, here's what you can do to contribute to the development of academic integrity in the student population.</a:t>
            </a:r>
            <a:endParaRPr lang="en-CA" sz="2800" strike="sngStrike" dirty="0">
              <a:solidFill>
                <a:srgbClr val="C00000"/>
              </a:solidFill>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25EF3AE8-5723-4647-862F-30D390B5D6F2}"/>
              </a:ext>
            </a:extLst>
          </p:cNvPr>
          <p:cNvSpPr>
            <a:spLocks noGrp="1"/>
          </p:cNvSpPr>
          <p:nvPr>
            <p:ph type="sldNum" sz="quarter" idx="12"/>
            <p:custDataLst>
              <p:tags r:id="rId3"/>
            </p:custDataLst>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424723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1EEFADA-70AA-4269-8E27-0C13000D73D9}"/>
              </a:ext>
            </a:extLst>
          </p:cNvPr>
          <p:cNvSpPr>
            <a:spLocks noGrp="1"/>
          </p:cNvSpPr>
          <p:nvPr>
            <p:ph type="title"/>
            <p:custDataLst>
              <p:tags r:id="rId1"/>
            </p:custDataLst>
          </p:nvPr>
        </p:nvSpPr>
        <p:spPr/>
        <p:txBody>
          <a:bodyPr>
            <a:normAutofit fontScale="90000"/>
          </a:bodyPr>
          <a:lstStyle/>
          <a:p>
            <a:pPr algn="ctr"/>
            <a:r>
              <a:rPr lang="en-CA" dirty="0">
                <a:solidFill>
                  <a:schemeClr val="tx1"/>
                </a:solidFill>
              </a:rPr>
              <a:t>Best Practices to Develop </a:t>
            </a:r>
            <a:br>
              <a:rPr lang="en-CA" dirty="0">
                <a:solidFill>
                  <a:schemeClr val="tx1"/>
                </a:solidFill>
              </a:rPr>
            </a:br>
            <a:r>
              <a:rPr lang="en-CA" dirty="0">
                <a:solidFill>
                  <a:schemeClr val="tx1"/>
                </a:solidFill>
              </a:rPr>
              <a:t>Academic Integrity</a:t>
            </a:r>
            <a:endParaRPr lang="fr-CA" sz="4100" dirty="0">
              <a:solidFill>
                <a:schemeClr val="tx1"/>
              </a:solidFill>
            </a:endParaRPr>
          </a:p>
        </p:txBody>
      </p:sp>
      <p:graphicFrame>
        <p:nvGraphicFramePr>
          <p:cNvPr id="5" name="Espace réservé du contenu 4">
            <a:extLst>
              <a:ext uri="{FF2B5EF4-FFF2-40B4-BE49-F238E27FC236}">
                <a16:creationId xmlns:a16="http://schemas.microsoft.com/office/drawing/2014/main" id="{55DCC685-CA9C-423E-9838-42E3C183BA24}"/>
              </a:ext>
            </a:extLst>
          </p:cNvPr>
          <p:cNvGraphicFramePr>
            <a:graphicFrameLocks noGrp="1"/>
          </p:cNvGraphicFramePr>
          <p:nvPr>
            <p:ph idx="1"/>
            <p:custDataLst>
              <p:tags r:id="rId2"/>
            </p:custDataLst>
            <p:extLst>
              <p:ext uri="{D42A27DB-BD31-4B8C-83A1-F6EECF244321}">
                <p14:modId xmlns:p14="http://schemas.microsoft.com/office/powerpoint/2010/main" val="4092038785"/>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Espace réservé du numéro de diapositive 3">
            <a:extLst>
              <a:ext uri="{FF2B5EF4-FFF2-40B4-BE49-F238E27FC236}">
                <a16:creationId xmlns:a16="http://schemas.microsoft.com/office/drawing/2014/main" id="{A1F17006-74E9-4CA2-82DA-7C37045A3ACC}"/>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15</a:t>
            </a:fld>
            <a:endParaRPr lang="en-US" dirty="0"/>
          </a:p>
        </p:txBody>
      </p:sp>
      <p:cxnSp>
        <p:nvCxnSpPr>
          <p:cNvPr id="6" name="Connecteur droit 5">
            <a:extLst>
              <a:ext uri="{FF2B5EF4-FFF2-40B4-BE49-F238E27FC236}">
                <a16:creationId xmlns:a16="http://schemas.microsoft.com/office/drawing/2014/main" id="{F2785FB0-FA4D-41A6-8359-E31A6C4BEEB1}"/>
              </a:ext>
            </a:extLst>
          </p:cNvPr>
          <p:cNvCxnSpPr/>
          <p:nvPr>
            <p:custDataLst>
              <p:tags r:id="rId4"/>
            </p:custDataLst>
          </p:nvPr>
        </p:nvCxnSpPr>
        <p:spPr>
          <a:xfrm>
            <a:off x="6044417" y="1863703"/>
            <a:ext cx="0" cy="435600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42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FB5560C3-B8D2-4F25-BCC4-73DEE4351F88}"/>
              </a:ext>
            </a:extLst>
          </p:cNvPr>
          <p:cNvSpPr>
            <a:spLocks noGrp="1"/>
          </p:cNvSpPr>
          <p:nvPr>
            <p:ph type="title"/>
            <p:custDataLst>
              <p:tags r:id="rId1"/>
            </p:custDataLst>
          </p:nvPr>
        </p:nvSpPr>
        <p:spPr/>
        <p:txBody>
          <a:bodyPr>
            <a:normAutofit fontScale="90000"/>
          </a:bodyPr>
          <a:lstStyle/>
          <a:p>
            <a:pPr algn="ctr"/>
            <a:r>
              <a:rPr lang="en-CA" dirty="0">
                <a:solidFill>
                  <a:schemeClr val="tx1"/>
                </a:solidFill>
              </a:rPr>
              <a:t>Best Practices to Develop </a:t>
            </a:r>
            <a:br>
              <a:rPr lang="en-CA" dirty="0">
                <a:solidFill>
                  <a:schemeClr val="tx1"/>
                </a:solidFill>
              </a:rPr>
            </a:br>
            <a:r>
              <a:rPr lang="en-CA" dirty="0">
                <a:solidFill>
                  <a:schemeClr val="tx1"/>
                </a:solidFill>
              </a:rPr>
              <a:t>Academic Integrity </a:t>
            </a:r>
            <a:r>
              <a:rPr lang="en-CA" sz="3100" dirty="0">
                <a:solidFill>
                  <a:schemeClr val="tx1"/>
                </a:solidFill>
              </a:rPr>
              <a:t>(continued)</a:t>
            </a:r>
            <a:endParaRPr lang="fr-CA" sz="3100" dirty="0">
              <a:solidFill>
                <a:schemeClr val="tx1"/>
              </a:solidFill>
            </a:endParaRPr>
          </a:p>
        </p:txBody>
      </p:sp>
      <p:graphicFrame>
        <p:nvGraphicFramePr>
          <p:cNvPr id="5" name="Espace réservé du contenu 4">
            <a:extLst>
              <a:ext uri="{FF2B5EF4-FFF2-40B4-BE49-F238E27FC236}">
                <a16:creationId xmlns:a16="http://schemas.microsoft.com/office/drawing/2014/main" id="{55DCC685-CA9C-423E-9838-42E3C183BA24}"/>
              </a:ext>
            </a:extLst>
          </p:cNvPr>
          <p:cNvGraphicFramePr>
            <a:graphicFrameLocks noGrp="1"/>
          </p:cNvGraphicFramePr>
          <p:nvPr>
            <p:ph idx="1"/>
            <p:custDataLst>
              <p:tags r:id="rId2"/>
            </p:custDataLst>
            <p:extLst>
              <p:ext uri="{D42A27DB-BD31-4B8C-83A1-F6EECF244321}">
                <p14:modId xmlns:p14="http://schemas.microsoft.com/office/powerpoint/2010/main" val="3558073069"/>
              </p:ext>
            </p:extLst>
          </p:nvPr>
        </p:nvGraphicFramePr>
        <p:xfrm>
          <a:off x="1066800" y="1516981"/>
          <a:ext cx="100584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Espace réservé du numéro de diapositive 3">
            <a:extLst>
              <a:ext uri="{FF2B5EF4-FFF2-40B4-BE49-F238E27FC236}">
                <a16:creationId xmlns:a16="http://schemas.microsoft.com/office/drawing/2014/main" id="{A1F17006-74E9-4CA2-82DA-7C37045A3ACC}"/>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16</a:t>
            </a:fld>
            <a:endParaRPr lang="en-US" dirty="0"/>
          </a:p>
        </p:txBody>
      </p:sp>
      <p:cxnSp>
        <p:nvCxnSpPr>
          <p:cNvPr id="6" name="Connecteur droit 5">
            <a:extLst>
              <a:ext uri="{FF2B5EF4-FFF2-40B4-BE49-F238E27FC236}">
                <a16:creationId xmlns:a16="http://schemas.microsoft.com/office/drawing/2014/main" id="{F084D772-74B2-4668-A386-2583A8263CED}"/>
              </a:ext>
            </a:extLst>
          </p:cNvPr>
          <p:cNvCxnSpPr/>
          <p:nvPr>
            <p:custDataLst>
              <p:tags r:id="rId4"/>
            </p:custDataLst>
          </p:nvPr>
        </p:nvCxnSpPr>
        <p:spPr>
          <a:xfrm>
            <a:off x="6044417" y="1877771"/>
            <a:ext cx="0" cy="460800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49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cstate="email">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268C4A5A-D639-4F3F-B46D-8B6E530B4E8D}"/>
              </a:ext>
            </a:extLst>
          </p:cNvPr>
          <p:cNvSpPr>
            <a:spLocks noGrp="1"/>
          </p:cNvSpPr>
          <p:nvPr>
            <p:ph type="title"/>
            <p:custDataLst>
              <p:tags r:id="rId3"/>
            </p:custDataLst>
          </p:nvPr>
        </p:nvSpPr>
        <p:spPr>
          <a:xfrm>
            <a:off x="643468" y="643466"/>
            <a:ext cx="3686312" cy="5528734"/>
          </a:xfrm>
        </p:spPr>
        <p:txBody>
          <a:bodyPr>
            <a:normAutofit/>
          </a:bodyPr>
          <a:lstStyle/>
          <a:p>
            <a:r>
              <a:rPr lang="en-CA" sz="4800" dirty="0">
                <a:solidFill>
                  <a:srgbClr val="FFFFFF"/>
                </a:solidFill>
              </a:rPr>
              <a:t>Going further . . .</a:t>
            </a:r>
            <a:endParaRPr lang="fr-CA" sz="4800" dirty="0">
              <a:solidFill>
                <a:srgbClr val="FFFFFF"/>
              </a:solidFill>
            </a:endParaRPr>
          </a:p>
        </p:txBody>
      </p:sp>
      <p:sp>
        <p:nvSpPr>
          <p:cNvPr id="17" name="Oval 1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D239C039-D1F8-43D5-9268-483D5260BFEF}"/>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17</a:t>
            </a:fld>
            <a:endPar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D4D45680-DE23-4BFE-AAAC-1B6DCFF4BF29}"/>
              </a:ext>
            </a:extLst>
          </p:cNvPr>
          <p:cNvSpPr/>
          <p:nvPr>
            <p:custDataLst>
              <p:tags r:id="rId7"/>
            </p:custDataLst>
          </p:nvPr>
        </p:nvSpPr>
        <p:spPr>
          <a:xfrm>
            <a:off x="4856934" y="5111242"/>
            <a:ext cx="6534502" cy="707886"/>
          </a:xfrm>
          <a:prstGeom prst="rect">
            <a:avLst/>
          </a:prstGeom>
          <a:noFill/>
          <a:ln>
            <a:solidFill>
              <a:schemeClr val="accent2"/>
            </a:solidFill>
          </a:ln>
        </p:spPr>
        <p:txBody>
          <a:bodyPr wrap="square">
            <a:spAutoFit/>
          </a:bodyPr>
          <a:lstStyle/>
          <a:p>
            <a:r>
              <a:rPr lang="en-CA" sz="2000" dirty="0">
                <a:latin typeface="Calibri" panose="020F0502020204030204" pitchFamily="34" charset="0"/>
                <a:cs typeface="Calibri" panose="020F0502020204030204" pitchFamily="34" charset="0"/>
              </a:rPr>
              <a:t>HEC Montreal. (n.d.). </a:t>
            </a:r>
            <a:r>
              <a:rPr lang="en-CA" sz="2000" i="1" u="sng" dirty="0">
                <a:latin typeface="Calibri" panose="020F0502020204030204" pitchFamily="34" charset="0"/>
                <a:cs typeface="Calibri" panose="020F0502020204030204" pitchFamily="34" charset="0"/>
                <a:hlinkClick r:id="rId12"/>
              </a:rPr>
              <a:t>Intellectual integrity of students</a:t>
            </a:r>
            <a:r>
              <a:rPr lang="en-CA" sz="2000" dirty="0">
                <a:latin typeface="Calibri" panose="020F0502020204030204" pitchFamily="34" charset="0"/>
                <a:cs typeface="Calibri" panose="020F0502020204030204" pitchFamily="34" charset="0"/>
              </a:rPr>
              <a:t>. [Video, 1:59 minutes].</a:t>
            </a: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l="909" r="682"/>
          <a:stretch>
            <a:fillRect/>
          </a:stretch>
        </p:blipFill>
        <p:spPr bwMode="auto">
          <a:xfrm>
            <a:off x="4880165" y="915160"/>
            <a:ext cx="6430963" cy="35671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58190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AF548-FE9C-4383-A581-1D4A0CD67C1D}"/>
              </a:ext>
            </a:extLst>
          </p:cNvPr>
          <p:cNvSpPr>
            <a:spLocks noGrp="1"/>
          </p:cNvSpPr>
          <p:nvPr>
            <p:ph type="title"/>
            <p:custDataLst>
              <p:tags r:id="rId1"/>
            </p:custDataLst>
          </p:nvPr>
        </p:nvSpPr>
        <p:spPr>
          <a:xfrm>
            <a:off x="8549640" y="1628776"/>
            <a:ext cx="3200400" cy="3243262"/>
          </a:xfrm>
          <a:ln>
            <a:noFill/>
          </a:ln>
        </p:spPr>
        <p:txBody>
          <a:bodyPr>
            <a:noAutofit/>
          </a:bodyPr>
          <a:lstStyle/>
          <a:p>
            <a:pPr algn="ctr"/>
            <a:r>
              <a:rPr lang="en-CA" sz="4000" dirty="0">
                <a:solidFill>
                  <a:schemeClr val="tx1"/>
                </a:solidFill>
              </a:rPr>
              <a:t>Raising Awareness of Academic Integrity</a:t>
            </a:r>
            <a:endParaRPr lang="fr-CA" sz="4000" dirty="0">
              <a:solidFill>
                <a:schemeClr val="tx1"/>
              </a:solidFill>
            </a:endParaRPr>
          </a:p>
        </p:txBody>
      </p:sp>
      <p:graphicFrame>
        <p:nvGraphicFramePr>
          <p:cNvPr id="5" name="Espace réservé du contenu 4">
            <a:extLst>
              <a:ext uri="{FF2B5EF4-FFF2-40B4-BE49-F238E27FC236}">
                <a16:creationId xmlns:a16="http://schemas.microsoft.com/office/drawing/2014/main" id="{CD204B92-066E-42CA-A62D-20EE04759793}"/>
              </a:ext>
            </a:extLst>
          </p:cNvPr>
          <p:cNvGraphicFramePr>
            <a:graphicFrameLocks noGrp="1"/>
          </p:cNvGraphicFramePr>
          <p:nvPr>
            <p:ph idx="1"/>
            <p:custDataLst>
              <p:tags r:id="rId2"/>
            </p:custDataLst>
            <p:extLst>
              <p:ext uri="{D42A27DB-BD31-4B8C-83A1-F6EECF244321}">
                <p14:modId xmlns:p14="http://schemas.microsoft.com/office/powerpoint/2010/main" val="3434625284"/>
              </p:ext>
            </p:extLst>
          </p:nvPr>
        </p:nvGraphicFramePr>
        <p:xfrm>
          <a:off x="838199" y="868684"/>
          <a:ext cx="7091597" cy="50196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Espace réservé du numéro de diapositive 3">
            <a:extLst>
              <a:ext uri="{FF2B5EF4-FFF2-40B4-BE49-F238E27FC236}">
                <a16:creationId xmlns:a16="http://schemas.microsoft.com/office/drawing/2014/main" id="{ED481A7A-1F3C-4EBA-B7FB-380C14B40A7E}"/>
              </a:ext>
            </a:extLst>
          </p:cNvPr>
          <p:cNvSpPr>
            <a:spLocks noGrp="1"/>
          </p:cNvSpPr>
          <p:nvPr>
            <p:ph type="sldNum" sz="quarter" idx="12"/>
            <p:custDataLst>
              <p:tags r:id="rId3"/>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18</a:t>
            </a:fld>
            <a:endParaRPr lang="en-US" dirty="0"/>
          </a:p>
        </p:txBody>
      </p:sp>
      <p:cxnSp>
        <p:nvCxnSpPr>
          <p:cNvPr id="24" name="Connecteur droit 23">
            <a:extLst>
              <a:ext uri="{FF2B5EF4-FFF2-40B4-BE49-F238E27FC236}">
                <a16:creationId xmlns:a16="http://schemas.microsoft.com/office/drawing/2014/main" id="{E40E21B1-5B31-416A-9A1B-A349C802E736}"/>
              </a:ext>
            </a:extLst>
          </p:cNvPr>
          <p:cNvCxnSpPr/>
          <p:nvPr>
            <p:custDataLst>
              <p:tags r:id="rId4"/>
            </p:custDataLst>
          </p:nvPr>
        </p:nvCxnSpPr>
        <p:spPr>
          <a:xfrm>
            <a:off x="2386821" y="868684"/>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66A8C180-DF1B-40D1-80BA-A6D4EAF44F9F}"/>
              </a:ext>
            </a:extLst>
          </p:cNvPr>
          <p:cNvCxnSpPr/>
          <p:nvPr>
            <p:custDataLst>
              <p:tags r:id="rId5"/>
            </p:custDataLst>
          </p:nvPr>
        </p:nvCxnSpPr>
        <p:spPr>
          <a:xfrm>
            <a:off x="4140594" y="884359"/>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DE232832-7AAF-4AD4-8913-FC8BD29699BB}"/>
              </a:ext>
            </a:extLst>
          </p:cNvPr>
          <p:cNvCxnSpPr/>
          <p:nvPr>
            <p:custDataLst>
              <p:tags r:id="rId6"/>
            </p:custDataLst>
          </p:nvPr>
        </p:nvCxnSpPr>
        <p:spPr>
          <a:xfrm>
            <a:off x="5894366" y="868684"/>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508F403-A826-4B7E-B6F6-8ECE2EAD8181}"/>
              </a:ext>
            </a:extLst>
          </p:cNvPr>
          <p:cNvCxnSpPr/>
          <p:nvPr>
            <p:custDataLst>
              <p:tags r:id="rId7"/>
            </p:custDataLst>
          </p:nvPr>
        </p:nvCxnSpPr>
        <p:spPr>
          <a:xfrm>
            <a:off x="633048" y="821718"/>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35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39" name="Rectangle 3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cstate="email">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74DEE305-FD98-4222-B190-AA82002E17CC}"/>
              </a:ext>
            </a:extLst>
          </p:cNvPr>
          <p:cNvSpPr>
            <a:spLocks noGrp="1"/>
          </p:cNvSpPr>
          <p:nvPr>
            <p:ph type="title"/>
            <p:custDataLst>
              <p:tags r:id="rId3"/>
            </p:custDataLst>
          </p:nvPr>
        </p:nvSpPr>
        <p:spPr>
          <a:xfrm>
            <a:off x="643468" y="643466"/>
            <a:ext cx="3686312" cy="5528734"/>
          </a:xfrm>
        </p:spPr>
        <p:txBody>
          <a:bodyPr>
            <a:normAutofit/>
          </a:bodyPr>
          <a:lstStyle/>
          <a:p>
            <a:r>
              <a:rPr lang="en-CA" sz="4800" dirty="0">
                <a:solidFill>
                  <a:srgbClr val="FFFFFF"/>
                </a:solidFill>
              </a:rPr>
              <a:t>Going further . . .</a:t>
            </a:r>
            <a:endParaRPr lang="fr-CA" sz="4800" dirty="0">
              <a:solidFill>
                <a:srgbClr val="FFFFFF"/>
              </a:solidFill>
            </a:endParaRPr>
          </a:p>
        </p:txBody>
      </p:sp>
      <p:sp>
        <p:nvSpPr>
          <p:cNvPr id="41" name="Oval 4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378F45C1-B10B-4828-AA2F-F31487C69117}"/>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19</a:t>
            </a:fld>
            <a:endPar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C1956B4F-36F8-4DEF-BAC0-BC80D30B5615}"/>
              </a:ext>
            </a:extLst>
          </p:cNvPr>
          <p:cNvSpPr/>
          <p:nvPr>
            <p:custDataLst>
              <p:tags r:id="rId7"/>
            </p:custDataLst>
          </p:nvPr>
        </p:nvSpPr>
        <p:spPr>
          <a:xfrm>
            <a:off x="5352363" y="5461935"/>
            <a:ext cx="6301751" cy="584775"/>
          </a:xfrm>
          <a:prstGeom prst="rect">
            <a:avLst/>
          </a:prstGeom>
          <a:noFill/>
          <a:ln>
            <a:solidFill>
              <a:schemeClr val="accent2"/>
            </a:solidFill>
          </a:ln>
        </p:spPr>
        <p:txBody>
          <a:bodyPr wrap="square">
            <a:spAutoFit/>
          </a:bodyPr>
          <a:lstStyle/>
          <a:p>
            <a:r>
              <a:rPr lang="fr-FR" sz="1600" dirty="0" err="1">
                <a:latin typeface="Calibri" panose="020F0502020204030204" pitchFamily="34" charset="0"/>
                <a:cs typeface="Calibri" panose="020F0502020204030204" pitchFamily="34" charset="0"/>
              </a:rPr>
              <a:t>Pagé</a:t>
            </a:r>
            <a:r>
              <a:rPr lang="fr-FR" sz="1600" dirty="0">
                <a:latin typeface="Calibri" panose="020F0502020204030204" pitchFamily="34" charset="0"/>
                <a:cs typeface="Calibri" panose="020F0502020204030204" pitchFamily="34" charset="0"/>
              </a:rPr>
              <a:t>, M. &amp; </a:t>
            </a:r>
            <a:r>
              <a:rPr lang="fr-FR" sz="1600" dirty="0" err="1">
                <a:latin typeface="Calibri" panose="020F0502020204030204" pitchFamily="34" charset="0"/>
                <a:cs typeface="Calibri" panose="020F0502020204030204" pitchFamily="34" charset="0"/>
              </a:rPr>
              <a:t>Jolicoeur</a:t>
            </a:r>
            <a:r>
              <a:rPr lang="fr-FR" sz="1600" dirty="0">
                <a:latin typeface="Calibri" panose="020F0502020204030204" pitchFamily="34" charset="0"/>
                <a:cs typeface="Calibri" panose="020F0502020204030204" pitchFamily="34" charset="0"/>
              </a:rPr>
              <a:t>, N. (2015). </a:t>
            </a:r>
            <a:r>
              <a:rPr lang="en-CA" sz="1600" u="sng" dirty="0">
                <a:latin typeface="Calibri" panose="020F0502020204030204" pitchFamily="34" charset="0"/>
                <a:cs typeface="Calibri" panose="020F0502020204030204" pitchFamily="34" charset="0"/>
                <a:hlinkClick r:id="rId12"/>
              </a:rPr>
              <a:t>Preventing plagiarism and cheating: Towards a long-term strategy</a:t>
            </a:r>
            <a:r>
              <a:rPr lang="en-CA" sz="1600" dirty="0">
                <a:latin typeface="Calibri" panose="020F0502020204030204" pitchFamily="34" charset="0"/>
                <a:cs typeface="Calibri" panose="020F0502020204030204" pitchFamily="34" charset="0"/>
              </a:rPr>
              <a:t>. </a:t>
            </a:r>
            <a:r>
              <a:rPr lang="fr-FR" sz="1600" i="1" dirty="0">
                <a:latin typeface="Calibri" panose="020F0502020204030204" pitchFamily="34" charset="0"/>
                <a:cs typeface="Calibri" panose="020F0502020204030204" pitchFamily="34" charset="0"/>
              </a:rPr>
              <a:t>Pédagogie collégiale</a:t>
            </a:r>
            <a:r>
              <a:rPr lang="fr-FR" sz="1600" dirty="0">
                <a:latin typeface="Calibri" panose="020F0502020204030204" pitchFamily="34" charset="0"/>
                <a:cs typeface="Calibri" panose="020F0502020204030204" pitchFamily="34" charset="0"/>
              </a:rPr>
              <a:t>, </a:t>
            </a:r>
            <a:r>
              <a:rPr lang="fr-FR" sz="1600" i="1" dirty="0">
                <a:latin typeface="Calibri" panose="020F0502020204030204" pitchFamily="34" charset="0"/>
                <a:cs typeface="Calibri" panose="020F0502020204030204" pitchFamily="34" charset="0"/>
              </a:rPr>
              <a:t>28</a:t>
            </a:r>
            <a:r>
              <a:rPr lang="fr-FR" sz="1600" dirty="0">
                <a:latin typeface="Calibri" panose="020F0502020204030204" pitchFamily="34" charset="0"/>
                <a:cs typeface="Calibri" panose="020F0502020204030204" pitchFamily="34" charset="0"/>
              </a:rPr>
              <a:t>(3), 1-5.</a:t>
            </a:r>
            <a:endParaRPr lang="en-CA" sz="1600" dirty="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t="4764" b="4764"/>
          <a:stretch>
            <a:fillRect/>
          </a:stretch>
        </p:blipFill>
        <p:spPr bwMode="auto">
          <a:xfrm>
            <a:off x="5223151" y="947411"/>
            <a:ext cx="6430963" cy="35671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0887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cstate="email">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65F6121C-3BCF-4061-A56A-ED0FF3D9C32C}"/>
              </a:ext>
            </a:extLst>
          </p:cNvPr>
          <p:cNvSpPr>
            <a:spLocks noGrp="1"/>
          </p:cNvSpPr>
          <p:nvPr>
            <p:ph type="title"/>
            <p:custDataLst>
              <p:tags r:id="rId3"/>
            </p:custDataLst>
          </p:nvPr>
        </p:nvSpPr>
        <p:spPr>
          <a:xfrm>
            <a:off x="643468" y="643466"/>
            <a:ext cx="3686312" cy="5528734"/>
          </a:xfrm>
        </p:spPr>
        <p:txBody>
          <a:bodyPr>
            <a:normAutofit/>
          </a:bodyPr>
          <a:lstStyle/>
          <a:p>
            <a:r>
              <a:rPr lang="en-CA" sz="4100" dirty="0">
                <a:solidFill>
                  <a:schemeClr val="bg1"/>
                </a:solidFill>
              </a:rPr>
              <a:t>Vocabulary / Terminology</a:t>
            </a:r>
          </a:p>
        </p:txBody>
      </p:sp>
      <p:sp>
        <p:nvSpPr>
          <p:cNvPr id="3" name="Espace réservé du contenu 2">
            <a:extLst>
              <a:ext uri="{FF2B5EF4-FFF2-40B4-BE49-F238E27FC236}">
                <a16:creationId xmlns:a16="http://schemas.microsoft.com/office/drawing/2014/main" id="{5C6152C4-6E83-4CFD-8D48-2CA3E102C35F}"/>
              </a:ext>
            </a:extLst>
          </p:cNvPr>
          <p:cNvSpPr>
            <a:spLocks noGrp="1"/>
          </p:cNvSpPr>
          <p:nvPr>
            <p:ph idx="1"/>
            <p:custDataLst>
              <p:tags r:id="rId4"/>
            </p:custDataLst>
          </p:nvPr>
        </p:nvSpPr>
        <p:spPr>
          <a:xfrm>
            <a:off x="5125217" y="263471"/>
            <a:ext cx="6184225" cy="6374438"/>
          </a:xfrm>
        </p:spPr>
        <p:txBody>
          <a:bodyPr anchor="ctr">
            <a:normAutofit fontScale="92500" lnSpcReduction="10000"/>
          </a:bodyPr>
          <a:lstStyle/>
          <a:p>
            <a:pPr algn="l">
              <a:spcAft>
                <a:spcPts val="1200"/>
              </a:spcAft>
            </a:pPr>
            <a:r>
              <a:rPr lang="en-CA" sz="2800" dirty="0">
                <a:latin typeface="Calibri" panose="020F0502020204030204" pitchFamily="34" charset="0"/>
                <a:cs typeface="Calibri" panose="020F0502020204030204" pitchFamily="34" charset="0"/>
              </a:rPr>
              <a:t>In English, two phrases are used to speak about honesty in academic work:</a:t>
            </a:r>
          </a:p>
          <a:p>
            <a:pPr marL="712788" indent="-457200" algn="l">
              <a:spcAft>
                <a:spcPts val="1200"/>
              </a:spcAft>
              <a:buFont typeface="+mj-lt"/>
              <a:buAutoNum type="arabicPeriod"/>
              <a:tabLst>
                <a:tab pos="804863" algn="l"/>
              </a:tabLst>
            </a:pPr>
            <a:r>
              <a:rPr lang="en-CA" sz="2800" b="1" dirty="0">
                <a:latin typeface="Calibri" panose="020F0502020204030204" pitchFamily="34" charset="0"/>
                <a:cs typeface="Calibri" panose="020F0502020204030204" pitchFamily="34" charset="0"/>
              </a:rPr>
              <a:t>Academic integrity</a:t>
            </a:r>
            <a:r>
              <a:rPr lang="en-CA" sz="2800" dirty="0">
                <a:latin typeface="Calibri" panose="020F0502020204030204" pitchFamily="34" charset="0"/>
                <a:cs typeface="Calibri" panose="020F0502020204030204" pitchFamily="34" charset="0"/>
              </a:rPr>
              <a:t>, and </a:t>
            </a:r>
          </a:p>
          <a:p>
            <a:pPr marL="712788" indent="-457200" algn="l">
              <a:spcAft>
                <a:spcPts val="1200"/>
              </a:spcAft>
              <a:buFont typeface="+mj-lt"/>
              <a:buAutoNum type="arabicPeriod"/>
              <a:tabLst>
                <a:tab pos="804863" algn="l"/>
              </a:tabLst>
            </a:pPr>
            <a:r>
              <a:rPr lang="en-CA" sz="2800" b="1" dirty="0">
                <a:latin typeface="Calibri" panose="020F0502020204030204" pitchFamily="34" charset="0"/>
                <a:cs typeface="Calibri" panose="020F0502020204030204" pitchFamily="34" charset="0"/>
              </a:rPr>
              <a:t>Intellectual integrity</a:t>
            </a:r>
          </a:p>
          <a:p>
            <a:pPr algn="l">
              <a:spcBef>
                <a:spcPts val="1800"/>
              </a:spcBef>
              <a:spcAft>
                <a:spcPts val="1800"/>
              </a:spcAft>
            </a:pPr>
            <a:r>
              <a:rPr lang="en-CA" sz="2800" dirty="0">
                <a:latin typeface="Calibri" panose="020F0502020204030204" pitchFamily="34" charset="0"/>
                <a:cs typeface="Calibri" panose="020F0502020204030204" pitchFamily="34" charset="0"/>
              </a:rPr>
              <a:t>In this Guide, the term </a:t>
            </a:r>
            <a:r>
              <a:rPr lang="en-CA" sz="2800" b="1" dirty="0">
                <a:latin typeface="Calibri" panose="020F0502020204030204" pitchFamily="34" charset="0"/>
                <a:cs typeface="Calibri" panose="020F0502020204030204" pitchFamily="34" charset="0"/>
              </a:rPr>
              <a:t>academic integrity</a:t>
            </a:r>
            <a:r>
              <a:rPr lang="en-CA" sz="2800" dirty="0">
                <a:latin typeface="Calibri" panose="020F0502020204030204" pitchFamily="34" charset="0"/>
                <a:cs typeface="Calibri" panose="020F0502020204030204" pitchFamily="34" charset="0"/>
              </a:rPr>
              <a:t> was chosen as it is the most common term used in Quebec English Educational Institutions.</a:t>
            </a:r>
          </a:p>
          <a:p>
            <a:pPr algn="l">
              <a:spcBef>
                <a:spcPts val="1800"/>
              </a:spcBef>
              <a:spcAft>
                <a:spcPts val="1800"/>
              </a:spcAft>
            </a:pPr>
            <a:r>
              <a:rPr lang="en-CA" sz="2800" dirty="0">
                <a:latin typeface="Calibri" panose="020F0502020204030204" pitchFamily="34" charset="0"/>
                <a:cs typeface="Calibri" panose="020F0502020204030204" pitchFamily="34" charset="0"/>
              </a:rPr>
              <a:t>In French, the term </a:t>
            </a:r>
            <a:r>
              <a:rPr lang="fr-CA" sz="2800" b="1" i="1" dirty="0">
                <a:latin typeface="Calibri" panose="020F0502020204030204" pitchFamily="34" charset="0"/>
                <a:cs typeface="Calibri" panose="020F0502020204030204" pitchFamily="34" charset="0"/>
              </a:rPr>
              <a:t>l’intégrité intellectuelle</a:t>
            </a:r>
            <a:r>
              <a:rPr lang="fr-CA" sz="2800" b="1" dirty="0">
                <a:latin typeface="Calibri" panose="020F0502020204030204" pitchFamily="34" charset="0"/>
                <a:cs typeface="Calibri" panose="020F0502020204030204" pitchFamily="34" charset="0"/>
              </a:rPr>
              <a:t> </a:t>
            </a:r>
            <a:r>
              <a:rPr lang="en-CA" sz="2800" dirty="0">
                <a:latin typeface="Calibri" panose="020F0502020204030204" pitchFamily="34" charset="0"/>
                <a:cs typeface="Calibri" panose="020F0502020204030204" pitchFamily="34" charset="0"/>
              </a:rPr>
              <a:t>is most frequently used.</a:t>
            </a:r>
          </a:p>
          <a:p>
            <a:pPr algn="l">
              <a:spcBef>
                <a:spcPts val="1800"/>
              </a:spcBef>
              <a:spcAft>
                <a:spcPts val="1800"/>
              </a:spcAft>
            </a:pPr>
            <a:r>
              <a:rPr lang="en-CA" sz="2800" b="1" dirty="0">
                <a:latin typeface="Calibri" panose="020F0502020204030204" pitchFamily="34" charset="0"/>
                <a:cs typeface="Calibri" panose="020F0502020204030204" pitchFamily="34" charset="0"/>
                <a:hlinkClick r:id="rId11"/>
              </a:rPr>
              <a:t>Mediography</a:t>
            </a:r>
            <a:r>
              <a:rPr lang="en-CA" sz="2800" b="1" dirty="0">
                <a:latin typeface="Calibri" panose="020F0502020204030204" pitchFamily="34" charset="0"/>
                <a:cs typeface="Calibri" panose="020F0502020204030204" pitchFamily="34" charset="0"/>
              </a:rPr>
              <a:t>: </a:t>
            </a:r>
            <a:r>
              <a:rPr lang="en-CA" sz="2800" dirty="0">
                <a:latin typeface="Calibri" panose="020F0502020204030204" pitchFamily="34" charset="0"/>
                <a:cs typeface="Calibri" panose="020F0502020204030204" pitchFamily="34" charset="0"/>
              </a:rPr>
              <a:t>is</a:t>
            </a:r>
            <a:r>
              <a:rPr lang="en-CA" sz="2800" b="1" dirty="0">
                <a:latin typeface="Calibri" panose="020F0502020204030204" pitchFamily="34" charset="0"/>
                <a:cs typeface="Calibri" panose="020F0502020204030204" pitchFamily="34" charset="0"/>
              </a:rPr>
              <a:t> </a:t>
            </a:r>
            <a:r>
              <a:rPr lang="en-CA" sz="2800" dirty="0">
                <a:latin typeface="Calibri" panose="020F0502020204030204" pitchFamily="34" charset="0"/>
                <a:cs typeface="Calibri" panose="020F0502020204030204" pitchFamily="34" charset="0"/>
              </a:rPr>
              <a:t>similar to a Bibliography, in that it is</a:t>
            </a:r>
            <a:r>
              <a:rPr lang="en-CA" sz="2800" b="1" dirty="0">
                <a:latin typeface="Calibri" panose="020F0502020204030204" pitchFamily="34" charset="0"/>
                <a:cs typeface="Calibri" panose="020F0502020204030204" pitchFamily="34" charset="0"/>
              </a:rPr>
              <a:t> “</a:t>
            </a:r>
            <a:r>
              <a:rPr lang="en-CA" sz="2800" i="1" dirty="0">
                <a:latin typeface="Calibri" panose="020F0502020204030204" pitchFamily="34" charset="0"/>
                <a:cs typeface="Calibri" panose="020F0502020204030204" pitchFamily="34" charset="0"/>
              </a:rPr>
              <a:t>a list of multimedia materials on a given subject</a:t>
            </a:r>
            <a:r>
              <a:rPr lang="en-CA" sz="2800" dirty="0">
                <a:latin typeface="Calibri" panose="020F0502020204030204" pitchFamily="34" charset="0"/>
                <a:cs typeface="Calibri" panose="020F0502020204030204" pitchFamily="34" charset="0"/>
              </a:rPr>
              <a:t>.”</a:t>
            </a:r>
          </a:p>
        </p:txBody>
      </p:sp>
      <p:sp>
        <p:nvSpPr>
          <p:cNvPr id="33" name="Oval 1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1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C6A604E-1E72-477F-9FDE-0B4D3FB11368}"/>
              </a:ext>
            </a:extLst>
          </p:cNvPr>
          <p:cNvSpPr>
            <a:spLocks noGrp="1"/>
          </p:cNvSpPr>
          <p:nvPr>
            <p:ph type="sldNum" sz="quarter" idx="12"/>
            <p:custDataLst>
              <p:tags r:id="rId7"/>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a:t>
            </a:fld>
            <a:endParaRPr lang="en-US" dirty="0"/>
          </a:p>
        </p:txBody>
      </p:sp>
    </p:spTree>
    <p:extLst>
      <p:ext uri="{BB962C8B-B14F-4D97-AF65-F5344CB8AC3E}">
        <p14:creationId xmlns:p14="http://schemas.microsoft.com/office/powerpoint/2010/main" val="233762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DBAA7-6E32-44D9-8DB5-3353E8CE97D1}"/>
              </a:ext>
            </a:extLst>
          </p:cNvPr>
          <p:cNvSpPr>
            <a:spLocks noGrp="1"/>
          </p:cNvSpPr>
          <p:nvPr>
            <p:ph type="title"/>
            <p:custDataLst>
              <p:tags r:id="rId1"/>
            </p:custDataLst>
          </p:nvPr>
        </p:nvSpPr>
        <p:spPr/>
        <p:txBody>
          <a:bodyPr>
            <a:normAutofit/>
          </a:bodyPr>
          <a:lstStyle/>
          <a:p>
            <a:pPr algn="ctr"/>
            <a:r>
              <a:rPr lang="en-CA" dirty="0">
                <a:solidFill>
                  <a:schemeClr val="tx1"/>
                </a:solidFill>
              </a:rPr>
              <a:t>Prevent Plagiarism Before It Occurs</a:t>
            </a:r>
            <a:endParaRPr lang="fr-CA" dirty="0">
              <a:solidFill>
                <a:schemeClr val="tx1"/>
              </a:solidFill>
            </a:endParaRPr>
          </a:p>
        </p:txBody>
      </p:sp>
      <p:sp>
        <p:nvSpPr>
          <p:cNvPr id="3" name="Espace réservé du contenu 2">
            <a:extLst>
              <a:ext uri="{FF2B5EF4-FFF2-40B4-BE49-F238E27FC236}">
                <a16:creationId xmlns:a16="http://schemas.microsoft.com/office/drawing/2014/main" id="{03BB3211-3A44-4350-842E-61425F8BAF98}"/>
              </a:ext>
            </a:extLst>
          </p:cNvPr>
          <p:cNvSpPr>
            <a:spLocks noGrp="1"/>
          </p:cNvSpPr>
          <p:nvPr>
            <p:ph idx="1"/>
            <p:custDataLst>
              <p:tags r:id="rId2"/>
            </p:custDataLst>
          </p:nvPr>
        </p:nvSpPr>
        <p:spPr>
          <a:xfrm>
            <a:off x="1069848" y="1625018"/>
            <a:ext cx="10058400" cy="3941767"/>
          </a:xfrm>
        </p:spPr>
        <p:txBody>
          <a:bodyPr>
            <a:normAutofit/>
          </a:bodyPr>
          <a:lstStyle/>
          <a:p>
            <a:pPr lvl="0"/>
            <a:r>
              <a:rPr lang="en-CA" sz="2400" b="1" dirty="0">
                <a:latin typeface="Calibri" panose="020F0502020204030204" pitchFamily="34" charset="0"/>
                <a:cs typeface="Calibri" panose="020F0502020204030204" pitchFamily="34" charset="0"/>
              </a:rPr>
              <a:t>Reviewing your assessment practices remains among the most effective ways to address plagiarism in the classroom.</a:t>
            </a:r>
            <a:endParaRPr lang="en-CA" sz="2400" dirty="0">
              <a:latin typeface="Calibri" panose="020F0502020204030204" pitchFamily="34" charset="0"/>
              <a:cs typeface="Calibri" panose="020F0502020204030204" pitchFamily="34" charset="0"/>
            </a:endParaRPr>
          </a:p>
          <a:p>
            <a:pPr algn="l"/>
            <a:r>
              <a:rPr lang="en-CA" sz="2400" b="1" dirty="0">
                <a:latin typeface="Calibri" panose="020F0502020204030204" pitchFamily="34" charset="0"/>
                <a:cs typeface="Calibri" panose="020F0502020204030204" pitchFamily="34" charset="0"/>
              </a:rPr>
              <a:t>When reviewing your evaluation practices, first consider the three dimensions to be evaluated:</a:t>
            </a:r>
            <a:br>
              <a:rPr lang="fr-FR" sz="2400" dirty="0">
                <a:latin typeface="Calibri" panose="020F0502020204030204" pitchFamily="34" charset="0"/>
                <a:cs typeface="Calibri" panose="020F0502020204030204" pitchFamily="34" charset="0"/>
              </a:rPr>
            </a:br>
            <a:endParaRPr lang="fr-CA" sz="24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05895688-905B-48A7-A53F-1D7461D27462}"/>
              </a:ext>
            </a:extLst>
          </p:cNvPr>
          <p:cNvSpPr>
            <a:spLocks noGrp="1"/>
          </p:cNvSpPr>
          <p:nvPr>
            <p:ph type="sldNum" sz="quarter" idx="12"/>
            <p:custDataLst>
              <p:tags r:id="rId3"/>
            </p:custDataLst>
          </p:nvPr>
        </p:nvSpPr>
        <p:spPr/>
        <p:txBody>
          <a:bodyPr/>
          <a:lstStyle/>
          <a:p>
            <a:fld id="{4FAB73BC-B049-4115-A692-8D63A059BFB8}" type="slidenum">
              <a:rPr lang="en-US" smtClean="0"/>
              <a:t>20</a:t>
            </a:fld>
            <a:endParaRPr lang="en-US" dirty="0"/>
          </a:p>
        </p:txBody>
      </p:sp>
      <p:grpSp>
        <p:nvGrpSpPr>
          <p:cNvPr id="11" name="Groupe 10">
            <a:extLst>
              <a:ext uri="{FF2B5EF4-FFF2-40B4-BE49-F238E27FC236}">
                <a16:creationId xmlns:a16="http://schemas.microsoft.com/office/drawing/2014/main" id="{A5E92776-B338-43A2-A4D3-F32108178B4A}"/>
              </a:ext>
            </a:extLst>
          </p:cNvPr>
          <p:cNvGrpSpPr/>
          <p:nvPr/>
        </p:nvGrpSpPr>
        <p:grpSpPr>
          <a:xfrm>
            <a:off x="4234435" y="2791687"/>
            <a:ext cx="3798111" cy="3481090"/>
            <a:chOff x="4234435" y="2791687"/>
            <a:chExt cx="3798111" cy="3481090"/>
          </a:xfrm>
        </p:grpSpPr>
        <p:sp>
          <p:nvSpPr>
            <p:cNvPr id="8" name="Forme libre : forme 7">
              <a:extLst>
                <a:ext uri="{FF2B5EF4-FFF2-40B4-BE49-F238E27FC236}">
                  <a16:creationId xmlns:a16="http://schemas.microsoft.com/office/drawing/2014/main" id="{A50DECBD-B967-4CBF-85A6-B1AFDEDA43CC}"/>
                </a:ext>
              </a:extLst>
            </p:cNvPr>
            <p:cNvSpPr/>
            <p:nvPr/>
          </p:nvSpPr>
          <p:spPr>
            <a:xfrm>
              <a:off x="4234435" y="4181152"/>
              <a:ext cx="2091625" cy="2091625"/>
            </a:xfrm>
            <a:custGeom>
              <a:avLst/>
              <a:gdLst>
                <a:gd name="connsiteX0" fmla="*/ 0 w 2091624"/>
                <a:gd name="connsiteY0" fmla="*/ 1045812 h 2091624"/>
                <a:gd name="connsiteX1" fmla="*/ 1045812 w 2091624"/>
                <a:gd name="connsiteY1" fmla="*/ 0 h 2091624"/>
                <a:gd name="connsiteX2" fmla="*/ 2091624 w 2091624"/>
                <a:gd name="connsiteY2" fmla="*/ 1045812 h 2091624"/>
                <a:gd name="connsiteX3" fmla="*/ 1045812 w 2091624"/>
                <a:gd name="connsiteY3" fmla="*/ 2091624 h 2091624"/>
                <a:gd name="connsiteX4" fmla="*/ 0 w 2091624"/>
                <a:gd name="connsiteY4" fmla="*/ 1045812 h 209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24" h="2091624">
                  <a:moveTo>
                    <a:pt x="0" y="1045812"/>
                  </a:moveTo>
                  <a:cubicBezTo>
                    <a:pt x="0" y="468226"/>
                    <a:pt x="468226" y="0"/>
                    <a:pt x="1045812" y="0"/>
                  </a:cubicBezTo>
                  <a:cubicBezTo>
                    <a:pt x="1623398" y="0"/>
                    <a:pt x="2091624" y="468226"/>
                    <a:pt x="2091624" y="1045812"/>
                  </a:cubicBezTo>
                  <a:cubicBezTo>
                    <a:pt x="2091624" y="1623398"/>
                    <a:pt x="1623398" y="2091624"/>
                    <a:pt x="1045812" y="2091624"/>
                  </a:cubicBezTo>
                  <a:cubicBezTo>
                    <a:pt x="468226" y="2091624"/>
                    <a:pt x="0" y="1623398"/>
                    <a:pt x="0" y="1045812"/>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278883" tIns="366034" rIns="278884" bIns="784360" numCol="1" spcCol="1270" anchor="ctr" anchorCtr="0">
              <a:noAutofit/>
            </a:bodyPr>
            <a:lstStyle/>
            <a:p>
              <a:pPr marL="0" lvl="0" indent="0" algn="ctr" defTabSz="1022350">
                <a:lnSpc>
                  <a:spcPct val="90000"/>
                </a:lnSpc>
                <a:spcBef>
                  <a:spcPct val="0"/>
                </a:spcBef>
                <a:spcAft>
                  <a:spcPct val="35000"/>
                </a:spcAft>
                <a:buNone/>
              </a:pPr>
              <a:endParaRPr lang="fr-FR" sz="2300" strike="noStrike" kern="1200" dirty="0">
                <a:solidFill>
                  <a:srgbClr val="C00000"/>
                </a:solidFill>
              </a:endParaRPr>
            </a:p>
            <a:p>
              <a:pPr marL="0" lvl="0" indent="0" algn="ctr" defTabSz="1022350">
                <a:lnSpc>
                  <a:spcPct val="90000"/>
                </a:lnSpc>
                <a:spcBef>
                  <a:spcPct val="0"/>
                </a:spcBef>
                <a:spcAft>
                  <a:spcPct val="35000"/>
                </a:spcAft>
                <a:buNone/>
              </a:pPr>
              <a:r>
                <a:rPr lang="en-CA" sz="2400" strike="noStrike" kern="1200" noProof="0" dirty="0">
                  <a:solidFill>
                    <a:srgbClr val="C00000"/>
                  </a:solidFill>
                  <a:latin typeface="Calibri" panose="020F0502020204030204" pitchFamily="34" charset="0"/>
                  <a:cs typeface="Calibri" panose="020F0502020204030204" pitchFamily="34" charset="0"/>
                </a:rPr>
                <a:t>Reflection</a:t>
              </a:r>
              <a:endParaRPr lang="en-CA" sz="2300" strike="sngStrike" kern="1200" noProof="0" dirty="0">
                <a:solidFill>
                  <a:srgbClr val="C00000"/>
                </a:solidFill>
                <a:latin typeface="Calibri" panose="020F0502020204030204" pitchFamily="34" charset="0"/>
                <a:cs typeface="Calibri" panose="020F0502020204030204" pitchFamily="34" charset="0"/>
              </a:endParaRPr>
            </a:p>
          </p:txBody>
        </p:sp>
        <p:sp>
          <p:nvSpPr>
            <p:cNvPr id="9" name="Forme libre : forme 8">
              <a:extLst>
                <a:ext uri="{FF2B5EF4-FFF2-40B4-BE49-F238E27FC236}">
                  <a16:creationId xmlns:a16="http://schemas.microsoft.com/office/drawing/2014/main" id="{6F0CC1AD-F352-4988-863D-815DFBCC2AA1}"/>
                </a:ext>
              </a:extLst>
            </p:cNvPr>
            <p:cNvSpPr/>
            <p:nvPr/>
          </p:nvSpPr>
          <p:spPr>
            <a:xfrm>
              <a:off x="5087679" y="2791687"/>
              <a:ext cx="2091624" cy="2091624"/>
            </a:xfrm>
            <a:custGeom>
              <a:avLst/>
              <a:gdLst>
                <a:gd name="connsiteX0" fmla="*/ 0 w 2091624"/>
                <a:gd name="connsiteY0" fmla="*/ 1045812 h 2091624"/>
                <a:gd name="connsiteX1" fmla="*/ 1045812 w 2091624"/>
                <a:gd name="connsiteY1" fmla="*/ 0 h 2091624"/>
                <a:gd name="connsiteX2" fmla="*/ 2091624 w 2091624"/>
                <a:gd name="connsiteY2" fmla="*/ 1045812 h 2091624"/>
                <a:gd name="connsiteX3" fmla="*/ 1045812 w 2091624"/>
                <a:gd name="connsiteY3" fmla="*/ 2091624 h 2091624"/>
                <a:gd name="connsiteX4" fmla="*/ 0 w 2091624"/>
                <a:gd name="connsiteY4" fmla="*/ 1045812 h 209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24" h="2091624">
                  <a:moveTo>
                    <a:pt x="0" y="1045812"/>
                  </a:moveTo>
                  <a:cubicBezTo>
                    <a:pt x="0" y="468226"/>
                    <a:pt x="468226" y="0"/>
                    <a:pt x="1045812" y="0"/>
                  </a:cubicBezTo>
                  <a:cubicBezTo>
                    <a:pt x="1623398" y="0"/>
                    <a:pt x="2091624" y="468226"/>
                    <a:pt x="2091624" y="1045812"/>
                  </a:cubicBezTo>
                  <a:cubicBezTo>
                    <a:pt x="2091624" y="1623398"/>
                    <a:pt x="1623398" y="2091624"/>
                    <a:pt x="1045812" y="2091624"/>
                  </a:cubicBezTo>
                  <a:cubicBezTo>
                    <a:pt x="468226" y="2091624"/>
                    <a:pt x="0" y="1623398"/>
                    <a:pt x="0" y="1045812"/>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639688" tIns="540336" rIns="196962" bIns="400895" numCol="1" spcCol="1270" anchor="ctr" anchorCtr="0">
              <a:noAutofit/>
            </a:bodyPr>
            <a:lstStyle/>
            <a:p>
              <a:pPr marL="0" lvl="0" indent="0" algn="l" defTabSz="1066800">
                <a:lnSpc>
                  <a:spcPct val="90000"/>
                </a:lnSpc>
                <a:spcBef>
                  <a:spcPct val="0"/>
                </a:spcBef>
                <a:spcAft>
                  <a:spcPct val="35000"/>
                </a:spcAft>
                <a:buNone/>
              </a:pPr>
              <a:r>
                <a:rPr lang="en-CA" sz="2400" strike="noStrike" kern="1200" dirty="0">
                  <a:solidFill>
                    <a:srgbClr val="C00000"/>
                  </a:solidFill>
                  <a:latin typeface="Calibri" panose="020F0502020204030204" pitchFamily="34" charset="0"/>
                  <a:cs typeface="Calibri" panose="020F0502020204030204" pitchFamily="34" charset="0"/>
                </a:rPr>
                <a:t>Route</a:t>
              </a:r>
              <a:endParaRPr lang="fr-CA" sz="1400" strike="noStrike" kern="1200" dirty="0">
                <a:solidFill>
                  <a:srgbClr val="C00000"/>
                </a:solidFill>
                <a:latin typeface="Calibri" panose="020F0502020204030204" pitchFamily="34" charset="0"/>
                <a:cs typeface="Calibri" panose="020F0502020204030204" pitchFamily="34" charset="0"/>
              </a:endParaRPr>
            </a:p>
          </p:txBody>
        </p:sp>
        <p:sp>
          <p:nvSpPr>
            <p:cNvPr id="10" name="Forme libre : forme 9">
              <a:extLst>
                <a:ext uri="{FF2B5EF4-FFF2-40B4-BE49-F238E27FC236}">
                  <a16:creationId xmlns:a16="http://schemas.microsoft.com/office/drawing/2014/main" id="{6577D3A6-A6D8-4E56-B17A-14D37FFF1795}"/>
                </a:ext>
              </a:extLst>
            </p:cNvPr>
            <p:cNvSpPr/>
            <p:nvPr/>
          </p:nvSpPr>
          <p:spPr>
            <a:xfrm>
              <a:off x="5940922" y="4130895"/>
              <a:ext cx="2091624" cy="2091624"/>
            </a:xfrm>
            <a:custGeom>
              <a:avLst/>
              <a:gdLst>
                <a:gd name="connsiteX0" fmla="*/ 0 w 2091624"/>
                <a:gd name="connsiteY0" fmla="*/ 1045812 h 2091624"/>
                <a:gd name="connsiteX1" fmla="*/ 1045812 w 2091624"/>
                <a:gd name="connsiteY1" fmla="*/ 0 h 2091624"/>
                <a:gd name="connsiteX2" fmla="*/ 2091624 w 2091624"/>
                <a:gd name="connsiteY2" fmla="*/ 1045812 h 2091624"/>
                <a:gd name="connsiteX3" fmla="*/ 1045812 w 2091624"/>
                <a:gd name="connsiteY3" fmla="*/ 2091624 h 2091624"/>
                <a:gd name="connsiteX4" fmla="*/ 0 w 2091624"/>
                <a:gd name="connsiteY4" fmla="*/ 1045812 h 209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24" h="2091624">
                  <a:moveTo>
                    <a:pt x="0" y="1045812"/>
                  </a:moveTo>
                  <a:cubicBezTo>
                    <a:pt x="0" y="468226"/>
                    <a:pt x="468226" y="0"/>
                    <a:pt x="1045812" y="0"/>
                  </a:cubicBezTo>
                  <a:cubicBezTo>
                    <a:pt x="1623398" y="0"/>
                    <a:pt x="2091624" y="468226"/>
                    <a:pt x="2091624" y="1045812"/>
                  </a:cubicBezTo>
                  <a:cubicBezTo>
                    <a:pt x="2091624" y="1623398"/>
                    <a:pt x="1623398" y="2091624"/>
                    <a:pt x="1045812" y="2091624"/>
                  </a:cubicBezTo>
                  <a:cubicBezTo>
                    <a:pt x="468226" y="2091624"/>
                    <a:pt x="0" y="1623398"/>
                    <a:pt x="0" y="1045812"/>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196961" tIns="540336" rIns="639689" bIns="400895" numCol="1" spcCol="1270" anchor="ctr" anchorCtr="0">
              <a:noAutofit/>
            </a:bodyPr>
            <a:lstStyle/>
            <a:p>
              <a:pPr marL="179388" lvl="0" indent="0" algn="r" defTabSz="1066800">
                <a:lnSpc>
                  <a:spcPct val="90000"/>
                </a:lnSpc>
                <a:spcBef>
                  <a:spcPct val="0"/>
                </a:spcBef>
                <a:spcAft>
                  <a:spcPct val="35000"/>
                </a:spcAft>
                <a:buNone/>
                <a:tabLst>
                  <a:tab pos="179388" algn="l"/>
                </a:tabLst>
              </a:pPr>
              <a:r>
                <a:rPr lang="en-CA" sz="2400" strike="noStrike" kern="1200" dirty="0">
                  <a:solidFill>
                    <a:srgbClr val="C00000"/>
                  </a:solidFill>
                  <a:latin typeface="Calibri" panose="020F0502020204030204" pitchFamily="34" charset="0"/>
                  <a:cs typeface="Calibri" panose="020F0502020204030204" pitchFamily="34" charset="0"/>
                </a:rPr>
                <a:t>Results</a:t>
              </a:r>
              <a:endParaRPr lang="fr-CA" sz="2000" strike="sngStrike" kern="1200" dirty="0">
                <a:solidFill>
                  <a:srgbClr val="C00000"/>
                </a:solidFill>
                <a:latin typeface="Calibri" panose="020F0502020204030204" pitchFamily="34" charset="0"/>
                <a:cs typeface="Calibri" panose="020F0502020204030204" pitchFamily="34" charset="0"/>
              </a:endParaRPr>
            </a:p>
          </p:txBody>
        </p:sp>
      </p:grpSp>
      <p:sp>
        <p:nvSpPr>
          <p:cNvPr id="7" name="Rectangle 6">
            <a:extLst>
              <a:ext uri="{FF2B5EF4-FFF2-40B4-BE49-F238E27FC236}">
                <a16:creationId xmlns:a16="http://schemas.microsoft.com/office/drawing/2014/main" id="{62AF21C3-5A8D-4861-BEBD-E8409C4DEB51}"/>
              </a:ext>
            </a:extLst>
          </p:cNvPr>
          <p:cNvSpPr/>
          <p:nvPr>
            <p:custDataLst>
              <p:tags r:id="rId4"/>
            </p:custDataLst>
          </p:nvPr>
        </p:nvSpPr>
        <p:spPr>
          <a:xfrm>
            <a:off x="1526296" y="6297947"/>
            <a:ext cx="9181906" cy="400110"/>
          </a:xfrm>
          <a:prstGeom prst="rect">
            <a:avLst/>
          </a:prstGeom>
          <a:noFill/>
          <a:ln>
            <a:solidFill>
              <a:schemeClr val="accent2"/>
            </a:solidFill>
          </a:ln>
        </p:spPr>
        <p:txBody>
          <a:bodyPr wrap="square">
            <a:spAutoFit/>
          </a:bodyPr>
          <a:lstStyle/>
          <a:p>
            <a:r>
              <a:rPr lang="fr-CA" sz="2000" dirty="0">
                <a:latin typeface="Calibri" panose="020F0502020204030204" pitchFamily="34" charset="0"/>
                <a:cs typeface="Calibri" panose="020F0502020204030204" pitchFamily="34" charset="0"/>
              </a:rPr>
              <a:t>Perreault, N. (2016). </a:t>
            </a:r>
            <a:r>
              <a:rPr lang="fr-CA" sz="2000" i="1" dirty="0">
                <a:latin typeface="Calibri" panose="020F0502020204030204" pitchFamily="34" charset="0"/>
                <a:cs typeface="Calibri" panose="020F0502020204030204" pitchFamily="34" charset="0"/>
                <a:hlinkClick r:id="rId6"/>
              </a:rPr>
              <a:t>Stratégies de prévention du plagiat</a:t>
            </a:r>
            <a:r>
              <a:rPr lang="fr-CA" sz="2000" dirty="0">
                <a:latin typeface="Calibri" panose="020F0502020204030204" pitchFamily="34" charset="0"/>
                <a:cs typeface="Calibri" panose="020F0502020204030204" pitchFamily="34" charset="0"/>
              </a:rPr>
              <a:t>. </a:t>
            </a:r>
            <a:endParaRPr lang="fr-FR" sz="20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384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43AD9-647A-49C4-89F7-E911F3188BDE}"/>
              </a:ext>
            </a:extLst>
          </p:cNvPr>
          <p:cNvSpPr>
            <a:spLocks noGrp="1"/>
          </p:cNvSpPr>
          <p:nvPr>
            <p:ph type="title"/>
            <p:custDataLst>
              <p:tags r:id="rId1"/>
            </p:custDataLst>
          </p:nvPr>
        </p:nvSpPr>
        <p:spPr>
          <a:xfrm>
            <a:off x="8549640" y="2326957"/>
            <a:ext cx="3200400" cy="1737360"/>
          </a:xfrm>
          <a:ln>
            <a:noFill/>
          </a:ln>
        </p:spPr>
        <p:txBody>
          <a:bodyPr>
            <a:normAutofit/>
          </a:bodyPr>
          <a:lstStyle/>
          <a:p>
            <a:r>
              <a:rPr lang="en-CA" sz="4000" dirty="0">
                <a:solidFill>
                  <a:schemeClr val="tx1"/>
                </a:solidFill>
              </a:rPr>
              <a:t>Review the Route</a:t>
            </a:r>
            <a:endParaRPr lang="fr-CA" sz="4000" strike="sngStrike" dirty="0">
              <a:solidFill>
                <a:schemeClr val="tx1"/>
              </a:solidFill>
            </a:endParaRPr>
          </a:p>
        </p:txBody>
      </p:sp>
      <p:graphicFrame>
        <p:nvGraphicFramePr>
          <p:cNvPr id="6" name="Espace réservé du contenu 2">
            <a:extLst>
              <a:ext uri="{FF2B5EF4-FFF2-40B4-BE49-F238E27FC236}">
                <a16:creationId xmlns:a16="http://schemas.microsoft.com/office/drawing/2014/main" id="{DD170C3A-1AA8-4712-AECE-B81AD01407CF}"/>
              </a:ext>
            </a:extLst>
          </p:cNvPr>
          <p:cNvGraphicFramePr>
            <a:graphicFrameLocks noGrp="1"/>
          </p:cNvGraphicFramePr>
          <p:nvPr>
            <p:ph idx="1"/>
            <p:custDataLst>
              <p:tags r:id="rId2"/>
            </p:custDataLst>
            <p:extLst>
              <p:ext uri="{D42A27DB-BD31-4B8C-83A1-F6EECF244321}">
                <p14:modId xmlns:p14="http://schemas.microsoft.com/office/powerpoint/2010/main" val="2539028540"/>
              </p:ext>
            </p:extLst>
          </p:nvPr>
        </p:nvGraphicFramePr>
        <p:xfrm>
          <a:off x="838200" y="685800"/>
          <a:ext cx="6711950" cy="53492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Espace réservé du numéro de diapositive 3">
            <a:extLst>
              <a:ext uri="{FF2B5EF4-FFF2-40B4-BE49-F238E27FC236}">
                <a16:creationId xmlns:a16="http://schemas.microsoft.com/office/drawing/2014/main" id="{CCA1375C-C61F-4358-A734-64E2DEB19239}"/>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21</a:t>
            </a:fld>
            <a:endParaRPr lang="en-US" dirty="0"/>
          </a:p>
        </p:txBody>
      </p:sp>
      <p:sp>
        <p:nvSpPr>
          <p:cNvPr id="20" name="Rectangle 19">
            <a:extLst>
              <a:ext uri="{FF2B5EF4-FFF2-40B4-BE49-F238E27FC236}">
                <a16:creationId xmlns:a16="http://schemas.microsoft.com/office/drawing/2014/main" id="{EFE50B14-C56E-4B90-B799-57C0856E197E}"/>
              </a:ext>
            </a:extLst>
          </p:cNvPr>
          <p:cNvSpPr/>
          <p:nvPr>
            <p:custDataLst>
              <p:tags r:id="rId4"/>
            </p:custDataLst>
          </p:nvPr>
        </p:nvSpPr>
        <p:spPr>
          <a:xfrm>
            <a:off x="664032" y="6075163"/>
            <a:ext cx="6711950" cy="707886"/>
          </a:xfrm>
          <a:prstGeom prst="rect">
            <a:avLst/>
          </a:prstGeom>
          <a:noFill/>
          <a:ln>
            <a:solidFill>
              <a:schemeClr val="accent2"/>
            </a:solidFill>
          </a:ln>
        </p:spPr>
        <p:txBody>
          <a:bodyPr wrap="square" anchor="t">
            <a:spAutoFit/>
          </a:bodyPr>
          <a:lstStyle/>
          <a:p>
            <a:r>
              <a:rPr lang="en-US" sz="2000" dirty="0">
                <a:latin typeface="Calibri" panose="020F0502020204030204" pitchFamily="34" charset="0"/>
                <a:ea typeface="+mn-lt"/>
                <a:cs typeface="Calibri" panose="020F0502020204030204" pitchFamily="34" charset="0"/>
              </a:rPr>
              <a:t>Côté, F. (2014</a:t>
            </a:r>
            <a:r>
              <a:rPr lang="fr-CA" sz="2000" dirty="0">
                <a:latin typeface="Calibri" panose="020F0502020204030204" pitchFamily="34" charset="0"/>
                <a:ea typeface="+mn-lt"/>
                <a:cs typeface="Calibri" panose="020F0502020204030204" pitchFamily="34" charset="0"/>
              </a:rPr>
              <a:t>). </a:t>
            </a:r>
            <a:r>
              <a:rPr lang="en-CA" sz="2000" dirty="0">
                <a:latin typeface="Calibri" panose="020F0502020204030204" pitchFamily="34" charset="0"/>
                <a:ea typeface="+mn-lt"/>
                <a:cs typeface="Calibri" panose="020F0502020204030204" pitchFamily="34" charset="0"/>
                <a:hlinkClick r:id="rId11"/>
              </a:rPr>
              <a:t>Evaluating Attitudes: Tools for More Objective Assessment</a:t>
            </a:r>
            <a:r>
              <a:rPr lang="fr-CA" sz="2000" dirty="0">
                <a:latin typeface="Calibri" panose="020F0502020204030204" pitchFamily="34" charset="0"/>
                <a:ea typeface="+mn-lt"/>
                <a:cs typeface="Calibri" panose="020F0502020204030204" pitchFamily="34" charset="0"/>
              </a:rPr>
              <a:t>. </a:t>
            </a:r>
            <a:r>
              <a:rPr lang="fr-FR" sz="2000" i="1" dirty="0">
                <a:latin typeface="Calibri" panose="020F0502020204030204" pitchFamily="34" charset="0"/>
                <a:cs typeface="Calibri" panose="020F0502020204030204" pitchFamily="34" charset="0"/>
              </a:rPr>
              <a:t>Pédagogie collégiale</a:t>
            </a:r>
            <a:r>
              <a:rPr lang="fr-FR" sz="2000" dirty="0">
                <a:latin typeface="Calibri" panose="020F0502020204030204" pitchFamily="34" charset="0"/>
                <a:cs typeface="Calibri" panose="020F0502020204030204" pitchFamily="34" charset="0"/>
              </a:rPr>
              <a:t>, </a:t>
            </a:r>
            <a:r>
              <a:rPr lang="fr-FR" sz="2000" i="1" dirty="0">
                <a:latin typeface="Calibri" panose="020F0502020204030204" pitchFamily="34" charset="0"/>
                <a:cs typeface="Calibri" panose="020F0502020204030204" pitchFamily="34" charset="0"/>
              </a:rPr>
              <a:t>29</a:t>
            </a:r>
            <a:r>
              <a:rPr lang="fr-FR" sz="2000" dirty="0">
                <a:latin typeface="Calibri" panose="020F0502020204030204" pitchFamily="34" charset="0"/>
                <a:cs typeface="Calibri" panose="020F0502020204030204" pitchFamily="34" charset="0"/>
              </a:rPr>
              <a:t>(3), 42-47.</a:t>
            </a:r>
          </a:p>
        </p:txBody>
      </p:sp>
    </p:spTree>
    <p:extLst>
      <p:ext uri="{BB962C8B-B14F-4D97-AF65-F5344CB8AC3E}">
        <p14:creationId xmlns:p14="http://schemas.microsoft.com/office/powerpoint/2010/main" val="1481999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536AA-F8CB-4631-9A77-CA860EAE88C1}"/>
              </a:ext>
            </a:extLst>
          </p:cNvPr>
          <p:cNvSpPr>
            <a:spLocks noGrp="1"/>
          </p:cNvSpPr>
          <p:nvPr>
            <p:ph type="title"/>
            <p:custDataLst>
              <p:tags r:id="rId1"/>
            </p:custDataLst>
          </p:nvPr>
        </p:nvSpPr>
        <p:spPr/>
        <p:txBody>
          <a:bodyPr/>
          <a:lstStyle/>
          <a:p>
            <a:pPr algn="ctr"/>
            <a:r>
              <a:rPr lang="en-CA" dirty="0">
                <a:solidFill>
                  <a:schemeClr val="tx1"/>
                </a:solidFill>
              </a:rPr>
              <a:t>Review the Results</a:t>
            </a:r>
            <a:endParaRPr lang="fr-CA" dirty="0">
              <a:solidFill>
                <a:schemeClr val="tx1"/>
              </a:solidFill>
            </a:endParaRPr>
          </a:p>
        </p:txBody>
      </p:sp>
      <p:sp>
        <p:nvSpPr>
          <p:cNvPr id="3" name="Espace réservé du contenu 2">
            <a:extLst>
              <a:ext uri="{FF2B5EF4-FFF2-40B4-BE49-F238E27FC236}">
                <a16:creationId xmlns:a16="http://schemas.microsoft.com/office/drawing/2014/main" id="{3D701D5F-816B-43FF-A561-8A9BB12290AE}"/>
              </a:ext>
            </a:extLst>
          </p:cNvPr>
          <p:cNvSpPr>
            <a:spLocks noGrp="1"/>
          </p:cNvSpPr>
          <p:nvPr>
            <p:ph sz="half" idx="1"/>
            <p:custDataLst>
              <p:tags r:id="rId2"/>
            </p:custDataLst>
          </p:nvPr>
        </p:nvSpPr>
        <p:spPr>
          <a:xfrm>
            <a:off x="1069848" y="1738848"/>
            <a:ext cx="4763099" cy="4220864"/>
          </a:xfrm>
        </p:spPr>
        <p:txBody>
          <a:bodyPr>
            <a:noAutofit/>
          </a:bodyPr>
          <a:lstStyle/>
          <a:p>
            <a:pPr lvl="0" algn="l"/>
            <a:r>
              <a:rPr lang="en-CA" dirty="0">
                <a:latin typeface="Calibri" panose="020F0502020204030204" pitchFamily="34" charset="0"/>
                <a:cs typeface="Calibri" panose="020F0502020204030204" pitchFamily="34" charset="0"/>
              </a:rPr>
              <a:t>The result is a concrete finished product: the realisation of a complex task.</a:t>
            </a:r>
          </a:p>
          <a:p>
            <a:pPr lvl="0" algn="l"/>
            <a:r>
              <a:rPr lang="en-CA" dirty="0">
                <a:latin typeface="Calibri" panose="020F0502020204030204" pitchFamily="34" charset="0"/>
                <a:cs typeface="Calibri" panose="020F0502020204030204" pitchFamily="34" charset="0"/>
              </a:rPr>
              <a:t>It can take different forms (audio recording, video, mental or conceptual map, game, poster, drawing, mock-up, etc.). </a:t>
            </a:r>
            <a:r>
              <a:rPr lang="en-CA" b="1" dirty="0">
                <a:solidFill>
                  <a:srgbClr val="56748C"/>
                </a:solidFill>
                <a:latin typeface="Calibri" panose="020F0502020204030204" pitchFamily="34" charset="0"/>
                <a:cs typeface="Calibri" panose="020F0502020204030204" pitchFamily="34" charset="0"/>
              </a:rPr>
              <a:t>The formats do not have to be exactly the same for each person</a:t>
            </a:r>
            <a:r>
              <a:rPr lang="en-CA" dirty="0">
                <a:latin typeface="Calibri" panose="020F0502020204030204" pitchFamily="34" charset="0"/>
                <a:cs typeface="Calibri" panose="020F0502020204030204" pitchFamily="34" charset="0"/>
              </a:rPr>
              <a:t>, provided that the task and the result prove that the person developed the competency.</a:t>
            </a:r>
          </a:p>
        </p:txBody>
      </p:sp>
      <p:sp>
        <p:nvSpPr>
          <p:cNvPr id="9" name="Espace réservé du contenu 8">
            <a:extLst>
              <a:ext uri="{FF2B5EF4-FFF2-40B4-BE49-F238E27FC236}">
                <a16:creationId xmlns:a16="http://schemas.microsoft.com/office/drawing/2014/main" id="{3B2BCD3D-E307-4DC6-9514-1E7E9ECBD1F2}"/>
              </a:ext>
            </a:extLst>
          </p:cNvPr>
          <p:cNvSpPr>
            <a:spLocks noGrp="1"/>
          </p:cNvSpPr>
          <p:nvPr>
            <p:ph sz="half" idx="2"/>
            <p:custDataLst>
              <p:tags r:id="rId3"/>
            </p:custDataLst>
          </p:nvPr>
        </p:nvSpPr>
        <p:spPr>
          <a:xfrm>
            <a:off x="6364224" y="1738848"/>
            <a:ext cx="4754880" cy="3977640"/>
          </a:xfrm>
        </p:spPr>
        <p:txBody>
          <a:bodyPr>
            <a:normAutofit/>
          </a:bodyPr>
          <a:lstStyle/>
          <a:p>
            <a:pPr algn="l"/>
            <a:r>
              <a:rPr lang="en-CA" dirty="0">
                <a:latin typeface="Calibri" panose="020F0502020204030204" pitchFamily="34" charset="0"/>
                <a:cs typeface="Calibri" panose="020F0502020204030204" pitchFamily="34" charset="0"/>
              </a:rPr>
              <a:t>However, the evaluation criteria will remain the same, which ensures equity and validity in the evaluation. Designing a product that allows the student to express themselves in a unique way can reduce plagiarism among peers.</a:t>
            </a:r>
            <a:r>
              <a:rPr lang="en-CA" sz="1800" b="1" dirty="0">
                <a:latin typeface="Calibri" panose="020F0502020204030204" pitchFamily="34" charset="0"/>
                <a:cs typeface="Calibri" panose="020F0502020204030204" pitchFamily="34" charset="0"/>
              </a:rPr>
              <a:t> </a:t>
            </a:r>
            <a:endParaRPr lang="en-CA" sz="1800" dirty="0">
              <a:latin typeface="Calibri" panose="020F0502020204030204" pitchFamily="34" charset="0"/>
              <a:cs typeface="Calibri" panose="020F0502020204030204" pitchFamily="34" charset="0"/>
            </a:endParaRPr>
          </a:p>
          <a:p>
            <a:pPr algn="l"/>
            <a:r>
              <a:rPr lang="en-CA" dirty="0">
                <a:latin typeface="Calibri" panose="020F0502020204030204" pitchFamily="34" charset="0"/>
                <a:cs typeface="Calibri" panose="020F0502020204030204" pitchFamily="34" charset="0"/>
              </a:rPr>
              <a:t>Students must demonstrate their attainment of a competency by drawing on resources to perform a complex task. When </a:t>
            </a:r>
            <a:r>
              <a:rPr lang="en-CA" b="1" dirty="0">
                <a:latin typeface="Calibri" panose="020F0502020204030204" pitchFamily="34" charset="0"/>
                <a:cs typeface="Calibri" panose="020F0502020204030204" pitchFamily="34" charset="0"/>
              </a:rPr>
              <a:t>only</a:t>
            </a:r>
            <a:r>
              <a:rPr lang="en-CA" dirty="0">
                <a:latin typeface="Calibri" panose="020F0502020204030204" pitchFamily="34" charset="0"/>
                <a:cs typeface="Calibri" panose="020F0502020204030204" pitchFamily="34" charset="0"/>
              </a:rPr>
              <a:t> the results are assessed, we limit our assessment to a single performance that may be affected by end-of-term stress and fatigue.</a:t>
            </a:r>
          </a:p>
        </p:txBody>
      </p:sp>
      <p:sp>
        <p:nvSpPr>
          <p:cNvPr id="4" name="Espace réservé du numéro de diapositive 3">
            <a:extLst>
              <a:ext uri="{FF2B5EF4-FFF2-40B4-BE49-F238E27FC236}">
                <a16:creationId xmlns:a16="http://schemas.microsoft.com/office/drawing/2014/main" id="{3FBB8BD2-FE9D-4FAA-9423-AE51EEB0E446}"/>
              </a:ext>
            </a:extLst>
          </p:cNvPr>
          <p:cNvSpPr>
            <a:spLocks noGrp="1"/>
          </p:cNvSpPr>
          <p:nvPr>
            <p:ph type="sldNum" sz="quarter" idx="12"/>
            <p:custDataLst>
              <p:tags r:id="rId4"/>
            </p:custDataLst>
          </p:nvPr>
        </p:nvSpPr>
        <p:spPr/>
        <p:txBody>
          <a:bodyPr/>
          <a:lstStyle/>
          <a:p>
            <a:fld id="{4FAB73BC-B049-4115-A692-8D63A059BFB8}" type="slidenum">
              <a:rPr lang="en-US" smtClean="0"/>
              <a:t>22</a:t>
            </a:fld>
            <a:endParaRPr lang="en-US" dirty="0"/>
          </a:p>
        </p:txBody>
      </p:sp>
      <p:cxnSp>
        <p:nvCxnSpPr>
          <p:cNvPr id="6" name="Connecteur droit 5">
            <a:extLst>
              <a:ext uri="{FF2B5EF4-FFF2-40B4-BE49-F238E27FC236}">
                <a16:creationId xmlns:a16="http://schemas.microsoft.com/office/drawing/2014/main" id="{2AED947E-5975-404D-96B7-CE2BE485FA7A}"/>
              </a:ext>
            </a:extLst>
          </p:cNvPr>
          <p:cNvCxnSpPr/>
          <p:nvPr>
            <p:custDataLst>
              <p:tags r:id="rId5"/>
            </p:custDataLst>
          </p:nvPr>
        </p:nvCxnSpPr>
        <p:spPr>
          <a:xfrm>
            <a:off x="6100689" y="1807431"/>
            <a:ext cx="0" cy="417600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B828294-A5A7-41EB-9AE8-E1C77D95DB78}"/>
              </a:ext>
            </a:extLst>
          </p:cNvPr>
          <p:cNvSpPr/>
          <p:nvPr>
            <p:custDataLst>
              <p:tags r:id="rId6"/>
            </p:custDataLst>
          </p:nvPr>
        </p:nvSpPr>
        <p:spPr>
          <a:xfrm>
            <a:off x="923109" y="5983431"/>
            <a:ext cx="10388019" cy="707886"/>
          </a:xfrm>
          <a:prstGeom prst="rect">
            <a:avLst/>
          </a:prstGeom>
          <a:noFill/>
          <a:ln>
            <a:solidFill>
              <a:schemeClr val="accent2"/>
            </a:solidFill>
          </a:ln>
        </p:spPr>
        <p:txBody>
          <a:bodyPr wrap="square" anchor="t">
            <a:spAutoFit/>
          </a:bodyPr>
          <a:lstStyle/>
          <a:p>
            <a:pPr indent="-457200"/>
            <a:r>
              <a:rPr lang="en-US" sz="2000" dirty="0">
                <a:latin typeface="Calibri" panose="020F0502020204030204" pitchFamily="34" charset="0"/>
                <a:ea typeface="+mn-lt"/>
                <a:cs typeface="Calibri" panose="020F0502020204030204" pitchFamily="34" charset="0"/>
              </a:rPr>
              <a:t>Côté, F. (2014</a:t>
            </a:r>
            <a:r>
              <a:rPr lang="fr-CA" sz="2000" dirty="0">
                <a:latin typeface="Calibri" panose="020F0502020204030204" pitchFamily="34" charset="0"/>
                <a:ea typeface="+mn-lt"/>
                <a:cs typeface="Calibri" panose="020F0502020204030204" pitchFamily="34" charset="0"/>
              </a:rPr>
              <a:t>). </a:t>
            </a:r>
            <a:r>
              <a:rPr lang="en-CA" sz="2000" dirty="0">
                <a:latin typeface="Calibri" panose="020F0502020204030204" pitchFamily="34" charset="0"/>
                <a:ea typeface="+mn-lt"/>
                <a:cs typeface="Calibri" panose="020F0502020204030204" pitchFamily="34" charset="0"/>
                <a:hlinkClick r:id="rId8"/>
              </a:rPr>
              <a:t>Evaluating Attitudes: Tools for More Objective Assessment</a:t>
            </a:r>
            <a:r>
              <a:rPr lang="fr-CA" sz="2000" dirty="0">
                <a:latin typeface="Calibri" panose="020F0502020204030204" pitchFamily="34" charset="0"/>
                <a:ea typeface="+mn-lt"/>
                <a:cs typeface="Calibri" panose="020F0502020204030204" pitchFamily="34" charset="0"/>
              </a:rPr>
              <a:t>. </a:t>
            </a:r>
            <a:r>
              <a:rPr lang="fr-FR" sz="2000" i="1" dirty="0">
                <a:latin typeface="Calibri" panose="020F0502020204030204" pitchFamily="34" charset="0"/>
                <a:cs typeface="Calibri" panose="020F0502020204030204" pitchFamily="34" charset="0"/>
              </a:rPr>
              <a:t>Pédagogie collégiale</a:t>
            </a:r>
            <a:r>
              <a:rPr lang="fr-FR" sz="2000" dirty="0">
                <a:latin typeface="Calibri" panose="020F0502020204030204" pitchFamily="34" charset="0"/>
                <a:cs typeface="Calibri" panose="020F0502020204030204" pitchFamily="34" charset="0"/>
              </a:rPr>
              <a:t>, </a:t>
            </a:r>
            <a:r>
              <a:rPr lang="fr-FR" sz="2000" i="1" dirty="0">
                <a:latin typeface="Calibri" panose="020F0502020204030204" pitchFamily="34" charset="0"/>
                <a:cs typeface="Calibri" panose="020F0502020204030204" pitchFamily="34" charset="0"/>
              </a:rPr>
              <a:t>29</a:t>
            </a:r>
            <a:r>
              <a:rPr lang="fr-FR" sz="2000" dirty="0">
                <a:latin typeface="Calibri" panose="020F0502020204030204" pitchFamily="34" charset="0"/>
                <a:cs typeface="Calibri" panose="020F0502020204030204" pitchFamily="34" charset="0"/>
              </a:rPr>
              <a:t>(3), 42-47.</a:t>
            </a:r>
          </a:p>
        </p:txBody>
      </p:sp>
    </p:spTree>
    <p:extLst>
      <p:ext uri="{BB962C8B-B14F-4D97-AF65-F5344CB8AC3E}">
        <p14:creationId xmlns:p14="http://schemas.microsoft.com/office/powerpoint/2010/main" val="133976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54343F-4ABD-4019-8419-A2B083AE9318}"/>
              </a:ext>
            </a:extLst>
          </p:cNvPr>
          <p:cNvSpPr>
            <a:spLocks noGrp="1"/>
          </p:cNvSpPr>
          <p:nvPr>
            <p:ph type="title"/>
            <p:custDataLst>
              <p:tags r:id="rId1"/>
            </p:custDataLst>
          </p:nvPr>
        </p:nvSpPr>
        <p:spPr/>
        <p:txBody>
          <a:bodyPr>
            <a:normAutofit/>
          </a:bodyPr>
          <a:lstStyle/>
          <a:p>
            <a:pPr algn="ctr"/>
            <a:r>
              <a:rPr lang="en-CA" dirty="0">
                <a:solidFill>
                  <a:schemeClr val="tx1"/>
                </a:solidFill>
              </a:rPr>
              <a:t>Review the Reflection</a:t>
            </a:r>
            <a:endParaRPr lang="fr-CA" strike="sngStrike" dirty="0">
              <a:solidFill>
                <a:schemeClr val="tx1"/>
              </a:solidFill>
            </a:endParaRPr>
          </a:p>
        </p:txBody>
      </p:sp>
      <p:sp>
        <p:nvSpPr>
          <p:cNvPr id="3" name="Espace réservé du contenu 2">
            <a:extLst>
              <a:ext uri="{FF2B5EF4-FFF2-40B4-BE49-F238E27FC236}">
                <a16:creationId xmlns:a16="http://schemas.microsoft.com/office/drawing/2014/main" id="{897C1A73-25D6-4908-AB8D-E0809249A5AD}"/>
              </a:ext>
            </a:extLst>
          </p:cNvPr>
          <p:cNvSpPr>
            <a:spLocks noGrp="1"/>
          </p:cNvSpPr>
          <p:nvPr>
            <p:ph idx="1"/>
            <p:custDataLst>
              <p:tags r:id="rId2"/>
            </p:custDataLst>
          </p:nvPr>
        </p:nvSpPr>
        <p:spPr>
          <a:xfrm>
            <a:off x="1069848" y="1843949"/>
            <a:ext cx="10058400" cy="3990793"/>
          </a:xfrm>
        </p:spPr>
        <p:txBody>
          <a:bodyPr vert="horz" lIns="91440" tIns="45720" rIns="91440" bIns="45720" rtlCol="0" anchor="t">
            <a:noAutofit/>
          </a:bodyPr>
          <a:lstStyle/>
          <a:p>
            <a:pPr algn="l">
              <a:lnSpc>
                <a:spcPts val="3360"/>
              </a:lnSpc>
              <a:spcAft>
                <a:spcPts val="1200"/>
              </a:spcAft>
            </a:pPr>
            <a:r>
              <a:rPr lang="en-CA" sz="2400" b="1" dirty="0">
                <a:latin typeface="Calibri" panose="020F0502020204030204" pitchFamily="34" charset="0"/>
                <a:cs typeface="Calibri" panose="020F0502020204030204" pitchFamily="34" charset="0"/>
              </a:rPr>
              <a:t>A student who is able to correctly explain and justify, or question, their choices demonstrates their competence. They are then able to clarify their strengths and weaknesses both in their approach and in their results. This may be formal (text or responses to direct questions) or informal (oral or self-assessment). This is unique to the learning process and cannot be plagiarized.</a:t>
            </a:r>
          </a:p>
          <a:p>
            <a:pPr algn="l">
              <a:lnSpc>
                <a:spcPts val="3360"/>
              </a:lnSpc>
              <a:spcAft>
                <a:spcPts val="1200"/>
              </a:spcAft>
            </a:pPr>
            <a:r>
              <a:rPr lang="en-CA" sz="2400" b="1" dirty="0">
                <a:latin typeface="Calibri" panose="020F0502020204030204" pitchFamily="34" charset="0"/>
                <a:cs typeface="Calibri" panose="020F0502020204030204" pitchFamily="34" charset="0"/>
              </a:rPr>
              <a:t>For this reason, it is recommended that assessment include, the route, the results, and, when relevant, the reflection. </a:t>
            </a:r>
          </a:p>
        </p:txBody>
      </p:sp>
      <p:sp>
        <p:nvSpPr>
          <p:cNvPr id="4" name="Espace réservé du numéro de diapositive 3">
            <a:extLst>
              <a:ext uri="{FF2B5EF4-FFF2-40B4-BE49-F238E27FC236}">
                <a16:creationId xmlns:a16="http://schemas.microsoft.com/office/drawing/2014/main" id="{62A53BCA-333B-47D7-8763-8666202A1B59}"/>
              </a:ext>
            </a:extLst>
          </p:cNvPr>
          <p:cNvSpPr>
            <a:spLocks noGrp="1"/>
          </p:cNvSpPr>
          <p:nvPr>
            <p:ph type="sldNum" sz="quarter" idx="12"/>
            <p:custDataLst>
              <p:tags r:id="rId3"/>
            </p:custDataLst>
          </p:nvPr>
        </p:nvSpPr>
        <p:spPr/>
        <p:txBody>
          <a:bodyPr/>
          <a:lstStyle/>
          <a:p>
            <a:fld id="{4FAB73BC-B049-4115-A692-8D63A059BFB8}" type="slidenum">
              <a:rPr lang="en-US" smtClean="0"/>
              <a:t>23</a:t>
            </a:fld>
            <a:endParaRPr lang="en-US" dirty="0"/>
          </a:p>
        </p:txBody>
      </p:sp>
      <p:sp>
        <p:nvSpPr>
          <p:cNvPr id="6" name="Rectangle 5">
            <a:extLst>
              <a:ext uri="{FF2B5EF4-FFF2-40B4-BE49-F238E27FC236}">
                <a16:creationId xmlns:a16="http://schemas.microsoft.com/office/drawing/2014/main" id="{3F9E5771-851A-4D54-863B-E82CBD3FFA6E}"/>
              </a:ext>
            </a:extLst>
          </p:cNvPr>
          <p:cNvSpPr/>
          <p:nvPr>
            <p:custDataLst>
              <p:tags r:id="rId4"/>
            </p:custDataLst>
          </p:nvPr>
        </p:nvSpPr>
        <p:spPr>
          <a:xfrm>
            <a:off x="906563" y="5930023"/>
            <a:ext cx="10384970" cy="707886"/>
          </a:xfrm>
          <a:prstGeom prst="rect">
            <a:avLst/>
          </a:prstGeom>
          <a:noFill/>
          <a:ln>
            <a:solidFill>
              <a:schemeClr val="accent2"/>
            </a:solidFill>
          </a:ln>
        </p:spPr>
        <p:txBody>
          <a:bodyPr wrap="square" anchor="t">
            <a:spAutoFit/>
          </a:bodyPr>
          <a:lstStyle/>
          <a:p>
            <a:r>
              <a:rPr lang="en-US" sz="2000" dirty="0">
                <a:latin typeface="Calibri" panose="020F0502020204030204" pitchFamily="34" charset="0"/>
                <a:ea typeface="+mn-lt"/>
                <a:cs typeface="Calibri" panose="020F0502020204030204" pitchFamily="34" charset="0"/>
              </a:rPr>
              <a:t>Côté, F. (2014</a:t>
            </a:r>
            <a:r>
              <a:rPr lang="fr-CA" sz="2000" dirty="0">
                <a:latin typeface="Calibri" panose="020F0502020204030204" pitchFamily="34" charset="0"/>
                <a:ea typeface="+mn-lt"/>
                <a:cs typeface="Calibri" panose="020F0502020204030204" pitchFamily="34" charset="0"/>
              </a:rPr>
              <a:t>). </a:t>
            </a:r>
            <a:r>
              <a:rPr lang="en-CA" sz="2000" dirty="0">
                <a:latin typeface="Calibri" panose="020F0502020204030204" pitchFamily="34" charset="0"/>
                <a:ea typeface="+mn-lt"/>
                <a:cs typeface="Calibri" panose="020F0502020204030204" pitchFamily="34" charset="0"/>
                <a:hlinkClick r:id="rId6"/>
              </a:rPr>
              <a:t>Evaluating Attitudes: Tools for More Objective Assessment</a:t>
            </a:r>
            <a:r>
              <a:rPr lang="fr-CA" sz="2000" dirty="0">
                <a:latin typeface="Calibri" panose="020F0502020204030204" pitchFamily="34" charset="0"/>
                <a:ea typeface="+mn-lt"/>
                <a:cs typeface="Calibri" panose="020F0502020204030204" pitchFamily="34" charset="0"/>
              </a:rPr>
              <a:t>. </a:t>
            </a:r>
            <a:r>
              <a:rPr lang="fr-FR" sz="2000" i="1" dirty="0">
                <a:latin typeface="Calibri" panose="020F0502020204030204" pitchFamily="34" charset="0"/>
                <a:cs typeface="Calibri" panose="020F0502020204030204" pitchFamily="34" charset="0"/>
              </a:rPr>
              <a:t>Pédagogie collégiale</a:t>
            </a:r>
            <a:r>
              <a:rPr lang="fr-FR" sz="2000" dirty="0">
                <a:latin typeface="Calibri" panose="020F0502020204030204" pitchFamily="34" charset="0"/>
                <a:cs typeface="Calibri" panose="020F0502020204030204" pitchFamily="34" charset="0"/>
              </a:rPr>
              <a:t>, </a:t>
            </a:r>
            <a:r>
              <a:rPr lang="fr-FR" sz="2000" i="1" dirty="0">
                <a:latin typeface="Calibri" panose="020F0502020204030204" pitchFamily="34" charset="0"/>
                <a:cs typeface="Calibri" panose="020F0502020204030204" pitchFamily="34" charset="0"/>
              </a:rPr>
              <a:t>29</a:t>
            </a:r>
            <a:r>
              <a:rPr lang="fr-FR" sz="2000" dirty="0">
                <a:latin typeface="Calibri" panose="020F0502020204030204" pitchFamily="34" charset="0"/>
                <a:cs typeface="Calibri" panose="020F0502020204030204" pitchFamily="34" charset="0"/>
              </a:rPr>
              <a:t>(3), 42-47.</a:t>
            </a:r>
          </a:p>
        </p:txBody>
      </p:sp>
    </p:spTree>
    <p:extLst>
      <p:ext uri="{BB962C8B-B14F-4D97-AF65-F5344CB8AC3E}">
        <p14:creationId xmlns:p14="http://schemas.microsoft.com/office/powerpoint/2010/main" val="215368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99E84-441C-4A33-A052-BDC63B974CB2}"/>
              </a:ext>
            </a:extLst>
          </p:cNvPr>
          <p:cNvSpPr>
            <a:spLocks noGrp="1"/>
          </p:cNvSpPr>
          <p:nvPr>
            <p:ph type="title"/>
            <p:custDataLst>
              <p:tags r:id="rId1"/>
            </p:custDataLst>
          </p:nvPr>
        </p:nvSpPr>
        <p:spPr/>
        <p:txBody>
          <a:bodyPr>
            <a:normAutofit/>
          </a:bodyPr>
          <a:lstStyle/>
          <a:p>
            <a:pPr algn="ctr"/>
            <a:r>
              <a:rPr lang="en-CA" dirty="0">
                <a:solidFill>
                  <a:schemeClr val="tx1"/>
                </a:solidFill>
              </a:rPr>
              <a:t>Principles of Authentic Assessment</a:t>
            </a:r>
            <a:endParaRPr lang="fr-CA" dirty="0">
              <a:solidFill>
                <a:schemeClr val="tx1"/>
              </a:solidFill>
            </a:endParaRPr>
          </a:p>
        </p:txBody>
      </p:sp>
      <p:sp>
        <p:nvSpPr>
          <p:cNvPr id="4" name="Espace réservé du numéro de diapositive 3">
            <a:extLst>
              <a:ext uri="{FF2B5EF4-FFF2-40B4-BE49-F238E27FC236}">
                <a16:creationId xmlns:a16="http://schemas.microsoft.com/office/drawing/2014/main" id="{BAE746E2-863C-4BA3-87C8-492A6C1ACE52}"/>
              </a:ext>
            </a:extLst>
          </p:cNvPr>
          <p:cNvSpPr>
            <a:spLocks noGrp="1"/>
          </p:cNvSpPr>
          <p:nvPr>
            <p:ph type="sldNum" sz="quarter" idx="12"/>
            <p:custDataLst>
              <p:tags r:id="rId2"/>
            </p:custDataLst>
          </p:nvPr>
        </p:nvSpPr>
        <p:spPr/>
        <p:txBody>
          <a:bodyPr/>
          <a:lstStyle/>
          <a:p>
            <a:fld id="{4FAB73BC-B049-4115-A692-8D63A059BFB8}" type="slidenum">
              <a:rPr lang="en-US" smtClean="0"/>
              <a:t>24</a:t>
            </a:fld>
            <a:endParaRPr lang="en-US" dirty="0"/>
          </a:p>
        </p:txBody>
      </p:sp>
      <p:graphicFrame>
        <p:nvGraphicFramePr>
          <p:cNvPr id="6" name="Diagramme 5">
            <a:extLst>
              <a:ext uri="{FF2B5EF4-FFF2-40B4-BE49-F238E27FC236}">
                <a16:creationId xmlns:a16="http://schemas.microsoft.com/office/drawing/2014/main" id="{C5314E06-1563-402A-A53E-A6D4E2ADEEDE}"/>
              </a:ext>
            </a:extLst>
          </p:cNvPr>
          <p:cNvGraphicFramePr/>
          <p:nvPr>
            <p:custDataLst>
              <p:tags r:id="rId3"/>
            </p:custDataLst>
            <p:extLst>
              <p:ext uri="{D42A27DB-BD31-4B8C-83A1-F6EECF244321}">
                <p14:modId xmlns:p14="http://schemas.microsoft.com/office/powerpoint/2010/main" val="3721044017"/>
              </p:ext>
            </p:extLst>
          </p:nvPr>
        </p:nvGraphicFramePr>
        <p:xfrm>
          <a:off x="2565784" y="1845606"/>
          <a:ext cx="10078654" cy="3924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ZoneTexte 4">
            <a:extLst>
              <a:ext uri="{FF2B5EF4-FFF2-40B4-BE49-F238E27FC236}">
                <a16:creationId xmlns:a16="http://schemas.microsoft.com/office/drawing/2014/main" id="{E628AFF6-8AAD-4D51-A2C6-15E175EC0749}"/>
              </a:ext>
            </a:extLst>
          </p:cNvPr>
          <p:cNvSpPr txBox="1"/>
          <p:nvPr>
            <p:custDataLst>
              <p:tags r:id="rId4"/>
            </p:custDataLst>
          </p:nvPr>
        </p:nvSpPr>
        <p:spPr>
          <a:xfrm>
            <a:off x="1294343" y="2284555"/>
            <a:ext cx="2490451" cy="3046988"/>
          </a:xfrm>
          <a:prstGeom prst="rect">
            <a:avLst/>
          </a:prstGeom>
          <a:noFill/>
        </p:spPr>
        <p:txBody>
          <a:bodyPr wrap="square" rtlCol="0">
            <a:spAutoFit/>
          </a:bodyPr>
          <a:lstStyle/>
          <a:p>
            <a:r>
              <a:rPr lang="en-CA" sz="3200" b="1" dirty="0">
                <a:latin typeface="Calibri" panose="020F0502020204030204" pitchFamily="34" charset="0"/>
                <a:cs typeface="Calibri" panose="020F0502020204030204" pitchFamily="34" charset="0"/>
              </a:rPr>
              <a:t>Propose tasks that respect the principles of authentic assessment</a:t>
            </a:r>
            <a:endParaRPr lang="fr-CA" sz="3200" dirty="0">
              <a:latin typeface="Calibri" panose="020F0502020204030204" pitchFamily="34" charset="0"/>
              <a:cs typeface="Calibri" panose="020F0502020204030204" pitchFamily="34" charset="0"/>
            </a:endParaRPr>
          </a:p>
        </p:txBody>
      </p:sp>
      <p:sp>
        <p:nvSpPr>
          <p:cNvPr id="13" name="Parenthèse ouvrante 12">
            <a:extLst>
              <a:ext uri="{FF2B5EF4-FFF2-40B4-BE49-F238E27FC236}">
                <a16:creationId xmlns:a16="http://schemas.microsoft.com/office/drawing/2014/main" id="{BA917C14-D735-4FB2-8ACB-BD95C2FEEC34}"/>
              </a:ext>
            </a:extLst>
          </p:cNvPr>
          <p:cNvSpPr/>
          <p:nvPr>
            <p:custDataLst>
              <p:tags r:id="rId5"/>
            </p:custDataLst>
          </p:nvPr>
        </p:nvSpPr>
        <p:spPr>
          <a:xfrm>
            <a:off x="3784794" y="1772229"/>
            <a:ext cx="210430" cy="4071641"/>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30" name="Rectangle 29">
            <a:extLst>
              <a:ext uri="{FF2B5EF4-FFF2-40B4-BE49-F238E27FC236}">
                <a16:creationId xmlns:a16="http://schemas.microsoft.com/office/drawing/2014/main" id="{D320993D-CB73-433E-95D6-A850F924E2BF}"/>
              </a:ext>
            </a:extLst>
          </p:cNvPr>
          <p:cNvSpPr/>
          <p:nvPr>
            <p:custDataLst>
              <p:tags r:id="rId6"/>
            </p:custDataLst>
          </p:nvPr>
        </p:nvSpPr>
        <p:spPr>
          <a:xfrm>
            <a:off x="1069848" y="5906766"/>
            <a:ext cx="10058400" cy="923330"/>
          </a:xfrm>
          <a:prstGeom prst="rect">
            <a:avLst/>
          </a:prstGeom>
          <a:noFill/>
          <a:ln>
            <a:solidFill>
              <a:schemeClr val="accent2"/>
            </a:solidFill>
          </a:ln>
        </p:spPr>
        <p:txBody>
          <a:bodyPr wrap="square" anchor="t">
            <a:spAutoFit/>
          </a:bodyPr>
          <a:lstStyle/>
          <a:p>
            <a:r>
              <a:rPr lang="fr-FR" dirty="0">
                <a:latin typeface="Calibri" panose="020F0502020204030204" pitchFamily="34" charset="0"/>
                <a:ea typeface="+mn-lt"/>
                <a:cs typeface="Calibri" panose="020F0502020204030204" pitchFamily="34" charset="0"/>
              </a:rPr>
              <a:t>Leroux, J. L., Groupe de recherche en évaluation des apprentissages au collégial et Association québécoise de pédagogie collégiale (dir.). (2015). </a:t>
            </a:r>
            <a:r>
              <a:rPr lang="fr-FR" i="1" dirty="0">
                <a:latin typeface="Calibri" panose="020F0502020204030204" pitchFamily="34" charset="0"/>
                <a:ea typeface="+mn-lt"/>
                <a:cs typeface="Calibri" panose="020F0502020204030204" pitchFamily="34" charset="0"/>
              </a:rPr>
              <a:t>Évaluer les compétences au collégial et à l’université: un guide pratique</a:t>
            </a:r>
            <a:r>
              <a:rPr lang="fr-FR" dirty="0">
                <a:latin typeface="Calibri" panose="020F0502020204030204" pitchFamily="34" charset="0"/>
                <a:ea typeface="+mn-lt"/>
                <a:cs typeface="Calibri" panose="020F0502020204030204" pitchFamily="34" charset="0"/>
              </a:rPr>
              <a:t>. Montréal: Association québécoise de pédagogie collégiale (AQPC).</a:t>
            </a:r>
            <a:endParaRPr lang="en-US" sz="2400" dirty="0">
              <a:latin typeface="Calibri" panose="020F0502020204030204" pitchFamily="34" charset="0"/>
              <a:ea typeface="+mn-lt"/>
              <a:cs typeface="Calibri" panose="020F0502020204030204" pitchFamily="34" charset="0"/>
            </a:endParaRPr>
          </a:p>
        </p:txBody>
      </p:sp>
    </p:spTree>
    <p:extLst>
      <p:ext uri="{BB962C8B-B14F-4D97-AF65-F5344CB8AC3E}">
        <p14:creationId xmlns:p14="http://schemas.microsoft.com/office/powerpoint/2010/main" val="38681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37D66-0043-4BE5-816E-2B43C42423F1}"/>
              </a:ext>
            </a:extLst>
          </p:cNvPr>
          <p:cNvSpPr>
            <a:spLocks noGrp="1"/>
          </p:cNvSpPr>
          <p:nvPr>
            <p:ph type="title"/>
            <p:custDataLst>
              <p:tags r:id="rId1"/>
            </p:custDataLst>
          </p:nvPr>
        </p:nvSpPr>
        <p:spPr>
          <a:xfrm>
            <a:off x="8621078" y="1694168"/>
            <a:ext cx="3330130" cy="3469662"/>
          </a:xfrm>
          <a:ln>
            <a:noFill/>
          </a:ln>
        </p:spPr>
        <p:txBody>
          <a:bodyPr>
            <a:noAutofit/>
          </a:bodyPr>
          <a:lstStyle/>
          <a:p>
            <a:r>
              <a:rPr lang="en-CA" sz="4000" dirty="0">
                <a:solidFill>
                  <a:schemeClr val="tx1"/>
                </a:solidFill>
              </a:rPr>
              <a:t>Modify the Terms, Conditions, or Formats of Evaluations</a:t>
            </a:r>
            <a:endParaRPr lang="en-CA" sz="3600" dirty="0">
              <a:solidFill>
                <a:schemeClr val="tx1"/>
              </a:solidFill>
            </a:endParaRPr>
          </a:p>
        </p:txBody>
      </p:sp>
      <p:graphicFrame>
        <p:nvGraphicFramePr>
          <p:cNvPr id="5" name="Espace réservé du contenu 4">
            <a:extLst>
              <a:ext uri="{FF2B5EF4-FFF2-40B4-BE49-F238E27FC236}">
                <a16:creationId xmlns:a16="http://schemas.microsoft.com/office/drawing/2014/main" id="{A581C70B-C046-4C03-A895-6299800BDC02}"/>
              </a:ext>
            </a:extLst>
          </p:cNvPr>
          <p:cNvGraphicFramePr>
            <a:graphicFrameLocks noGrp="1"/>
          </p:cNvGraphicFramePr>
          <p:nvPr>
            <p:ph idx="1"/>
            <p:custDataLst>
              <p:tags r:id="rId2"/>
            </p:custDataLst>
            <p:extLst>
              <p:ext uri="{D42A27DB-BD31-4B8C-83A1-F6EECF244321}">
                <p14:modId xmlns:p14="http://schemas.microsoft.com/office/powerpoint/2010/main" val="3475034976"/>
              </p:ext>
            </p:extLst>
          </p:nvPr>
        </p:nvGraphicFramePr>
        <p:xfrm>
          <a:off x="441960" y="392278"/>
          <a:ext cx="7264792" cy="60734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5FD73065-D4D5-420D-88FA-D1B07FAF9513}"/>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25</a:t>
            </a:fld>
            <a:endParaRPr lang="en-US" dirty="0"/>
          </a:p>
        </p:txBody>
      </p:sp>
    </p:spTree>
    <p:extLst>
      <p:ext uri="{BB962C8B-B14F-4D97-AF65-F5344CB8AC3E}">
        <p14:creationId xmlns:p14="http://schemas.microsoft.com/office/powerpoint/2010/main" val="2724202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custDataLst>
              <p:tags r:id="rId4"/>
            </p:custDataLst>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re 1">
            <a:extLst>
              <a:ext uri="{FF2B5EF4-FFF2-40B4-BE49-F238E27FC236}">
                <a16:creationId xmlns:a16="http://schemas.microsoft.com/office/drawing/2014/main" id="{7BD5A72B-0C7A-4F7E-8C75-5DF449821E3A}"/>
              </a:ext>
            </a:extLst>
          </p:cNvPr>
          <p:cNvSpPr>
            <a:spLocks noGrp="1"/>
          </p:cNvSpPr>
          <p:nvPr>
            <p:ph type="title"/>
            <p:custDataLst>
              <p:tags r:id="rId6"/>
            </p:custDataLst>
          </p:nvPr>
        </p:nvSpPr>
        <p:spPr>
          <a:xfrm>
            <a:off x="1051560" y="1110054"/>
            <a:ext cx="6558608" cy="4580300"/>
          </a:xfrm>
        </p:spPr>
        <p:txBody>
          <a:bodyPr vert="horz" lIns="91440" tIns="45720" rIns="91440" bIns="45720" rtlCol="0" anchor="ctr">
            <a:normAutofit/>
          </a:bodyPr>
          <a:lstStyle/>
          <a:p>
            <a:pPr algn="r"/>
            <a:r>
              <a:rPr lang="en-CA" sz="6000" cap="all" dirty="0">
                <a:solidFill>
                  <a:schemeClr val="tx1"/>
                </a:solidFill>
              </a:rPr>
              <a:t>Pedagogical materials to share with students</a:t>
            </a:r>
          </a:p>
        </p:txBody>
      </p:sp>
      <p:sp>
        <p:nvSpPr>
          <p:cNvPr id="19" name="Rectangle 1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16" cstate="email">
              <a:alphaModFix amt="85000"/>
              <a:lum bright="70000" contrast="-70000"/>
              <a:extLs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16" cstate="email">
              <a:alphaModFix amt="85000"/>
              <a:lum bright="70000" contrast="-70000"/>
              <a:extLs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16" cstate="email">
              <a:alphaModFix amt="85000"/>
              <a:lum bright="70000" contrast="-70000"/>
              <a:extLs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custDataLst>
              <p:tags r:id="rId10"/>
            </p:custDataLst>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6" name="Oval 2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17" cstate="email">
                <a:duotone>
                  <a:schemeClr val="accent1">
                    <a:shade val="45000"/>
                    <a:satMod val="135000"/>
                  </a:schemeClr>
                  <a:prstClr val="white"/>
                </a:duotone>
                <a:extLs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1263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B905D-2CC1-4C6B-930E-54A356765E8E}"/>
              </a:ext>
            </a:extLst>
          </p:cNvPr>
          <p:cNvSpPr>
            <a:spLocks noGrp="1"/>
          </p:cNvSpPr>
          <p:nvPr>
            <p:ph type="title"/>
            <p:custDataLst>
              <p:tags r:id="rId1"/>
            </p:custDataLst>
          </p:nvPr>
        </p:nvSpPr>
        <p:spPr/>
        <p:txBody>
          <a:bodyPr>
            <a:normAutofit/>
          </a:bodyPr>
          <a:lstStyle/>
          <a:p>
            <a:pPr algn="ctr"/>
            <a:r>
              <a:rPr lang="en-CA" dirty="0">
                <a:solidFill>
                  <a:schemeClr val="tx1"/>
                </a:solidFill>
              </a:rPr>
              <a:t>What is Academic Integrity?</a:t>
            </a:r>
            <a:endParaRPr lang="fr-CA" dirty="0">
              <a:solidFill>
                <a:schemeClr val="tx1"/>
              </a:solidFill>
            </a:endParaRPr>
          </a:p>
        </p:txBody>
      </p:sp>
      <p:graphicFrame>
        <p:nvGraphicFramePr>
          <p:cNvPr id="6" name="Espace réservé du contenu 2">
            <a:extLst>
              <a:ext uri="{FF2B5EF4-FFF2-40B4-BE49-F238E27FC236}">
                <a16:creationId xmlns:a16="http://schemas.microsoft.com/office/drawing/2014/main" id="{38C0EBAA-B759-4FDC-B8DB-C5B789AD2F9C}"/>
              </a:ext>
            </a:extLst>
          </p:cNvPr>
          <p:cNvGraphicFramePr>
            <a:graphicFrameLocks noGrp="1"/>
          </p:cNvGraphicFramePr>
          <p:nvPr>
            <p:ph idx="1"/>
          </p:nvPr>
        </p:nvGraphicFramePr>
        <p:xfrm>
          <a:off x="1066800" y="2155718"/>
          <a:ext cx="10058400" cy="4343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Espace réservé du numéro de diapositive 3">
            <a:extLst>
              <a:ext uri="{FF2B5EF4-FFF2-40B4-BE49-F238E27FC236}">
                <a16:creationId xmlns:a16="http://schemas.microsoft.com/office/drawing/2014/main" id="{EAB4128A-6AD3-4614-BFA4-8A6D382D4288}"/>
              </a:ext>
            </a:extLst>
          </p:cNvPr>
          <p:cNvSpPr>
            <a:spLocks noGrp="1"/>
          </p:cNvSpPr>
          <p:nvPr>
            <p:ph type="sldNum" sz="quarter" idx="12"/>
            <p:custDataLst>
              <p:tags r:id="rId2"/>
            </p:custDataLst>
          </p:nvPr>
        </p:nvSpPr>
        <p:spPr/>
        <p:txBody>
          <a:bodyPr>
            <a:normAutofit/>
          </a:bodyPr>
          <a:lstStyle/>
          <a:p>
            <a:pPr>
              <a:spcAft>
                <a:spcPts val="600"/>
              </a:spcAft>
            </a:pPr>
            <a:fld id="{4FAB73BC-B049-4115-A692-8D63A059BFB8}" type="slidenum">
              <a:rPr lang="en-US" smtClean="0"/>
              <a:pPr>
                <a:spcAft>
                  <a:spcPts val="600"/>
                </a:spcAft>
              </a:pPr>
              <a:t>27</a:t>
            </a:fld>
            <a:endParaRPr lang="en-US" dirty="0"/>
          </a:p>
        </p:txBody>
      </p:sp>
      <p:sp>
        <p:nvSpPr>
          <p:cNvPr id="5" name="Rectangle 4">
            <a:extLst>
              <a:ext uri="{FF2B5EF4-FFF2-40B4-BE49-F238E27FC236}">
                <a16:creationId xmlns:a16="http://schemas.microsoft.com/office/drawing/2014/main" id="{E9B0DBC5-130E-4E01-BE23-3EED24650DDC}"/>
              </a:ext>
            </a:extLst>
          </p:cNvPr>
          <p:cNvSpPr/>
          <p:nvPr>
            <p:custDataLst>
              <p:tags r:id="rId3"/>
            </p:custDataLst>
          </p:nvPr>
        </p:nvSpPr>
        <p:spPr>
          <a:xfrm>
            <a:off x="2250831" y="1842868"/>
            <a:ext cx="1941341" cy="144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Rectangle 2">
            <a:extLst>
              <a:ext uri="{FF2B5EF4-FFF2-40B4-BE49-F238E27FC236}">
                <a16:creationId xmlns:a16="http://schemas.microsoft.com/office/drawing/2014/main" id="{91A7DC0D-31C3-4FFC-A7A9-C6983C3986BC}"/>
              </a:ext>
            </a:extLst>
          </p:cNvPr>
          <p:cNvSpPr/>
          <p:nvPr>
            <p:custDataLst>
              <p:tags r:id="rId4"/>
            </p:custDataLst>
          </p:nvPr>
        </p:nvSpPr>
        <p:spPr>
          <a:xfrm>
            <a:off x="1063625" y="2136338"/>
            <a:ext cx="3451273" cy="3477875"/>
          </a:xfrm>
          <a:prstGeom prst="rect">
            <a:avLst/>
          </a:prstGeom>
        </p:spPr>
        <p:txBody>
          <a:bodyPr wrap="square">
            <a:spAutoFit/>
          </a:bodyPr>
          <a:lstStyle/>
          <a:p>
            <a:pPr lvl="0">
              <a:lnSpc>
                <a:spcPct val="100000"/>
              </a:lnSpc>
              <a:defRPr cap="all"/>
            </a:pPr>
            <a:r>
              <a:rPr lang="en-CA" sz="2800" b="1" cap="all" dirty="0">
                <a:latin typeface="Calibri" panose="020F0502020204030204" pitchFamily="34" charset="0"/>
                <a:cs typeface="Calibri" panose="020F0502020204030204" pitchFamily="34" charset="0"/>
              </a:rPr>
              <a:t>To show academic integrity is to act properly and to behave ethically.</a:t>
            </a:r>
          </a:p>
          <a:p>
            <a:pPr lvl="0">
              <a:lnSpc>
                <a:spcPct val="100000"/>
              </a:lnSpc>
              <a:defRPr cap="all"/>
            </a:pPr>
            <a:endParaRPr lang="fr-FR" sz="2400" dirty="0"/>
          </a:p>
          <a:p>
            <a:pPr>
              <a:defRPr cap="all"/>
            </a:pPr>
            <a:r>
              <a:rPr lang="en-CA" sz="2800" b="1" cap="all" dirty="0">
                <a:latin typeface="Calibri" panose="020F0502020204030204" pitchFamily="34" charset="0"/>
                <a:cs typeface="Calibri" panose="020F0502020204030204" pitchFamily="34" charset="0"/>
              </a:rPr>
              <a:t>Academic integrity is based on five key values:</a:t>
            </a:r>
            <a:r>
              <a:rPr lang="fr-FR" sz="2800" dirty="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5657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7CC3DE-6651-446A-9148-8FBB0E8D01B9}"/>
              </a:ext>
            </a:extLst>
          </p:cNvPr>
          <p:cNvSpPr>
            <a:spLocks noGrp="1"/>
          </p:cNvSpPr>
          <p:nvPr>
            <p:ph type="title"/>
            <p:custDataLst>
              <p:tags r:id="rId1"/>
            </p:custDataLst>
          </p:nvPr>
        </p:nvSpPr>
        <p:spPr/>
        <p:txBody>
          <a:bodyPr/>
          <a:lstStyle/>
          <a:p>
            <a:pPr algn="ctr"/>
            <a:r>
              <a:rPr lang="en-CA" dirty="0">
                <a:solidFill>
                  <a:schemeClr val="tx1"/>
                </a:solidFill>
              </a:rPr>
              <a:t>Questions to Ask</a:t>
            </a:r>
            <a:endParaRPr lang="fr-CA" dirty="0">
              <a:solidFill>
                <a:schemeClr val="tx1"/>
              </a:solidFill>
            </a:endParaRPr>
          </a:p>
        </p:txBody>
      </p:sp>
      <p:sp>
        <p:nvSpPr>
          <p:cNvPr id="4" name="Espace réservé du numéro de diapositive 3">
            <a:extLst>
              <a:ext uri="{FF2B5EF4-FFF2-40B4-BE49-F238E27FC236}">
                <a16:creationId xmlns:a16="http://schemas.microsoft.com/office/drawing/2014/main" id="{09F2EB6E-F588-47CC-82D5-66DE7BCA3221}"/>
              </a:ext>
            </a:extLst>
          </p:cNvPr>
          <p:cNvSpPr>
            <a:spLocks noGrp="1"/>
          </p:cNvSpPr>
          <p:nvPr>
            <p:ph type="sldNum" sz="quarter" idx="12"/>
            <p:custDataLst>
              <p:tags r:id="rId2"/>
            </p:custDataLst>
          </p:nvPr>
        </p:nvSpPr>
        <p:spPr/>
        <p:txBody>
          <a:bodyPr/>
          <a:lstStyle/>
          <a:p>
            <a:fld id="{4FAB73BC-B049-4115-A692-8D63A059BFB8}" type="slidenum">
              <a:rPr lang="en-US" smtClean="0"/>
              <a:t>28</a:t>
            </a:fld>
            <a:endParaRPr lang="en-US" dirty="0"/>
          </a:p>
        </p:txBody>
      </p:sp>
      <p:graphicFrame>
        <p:nvGraphicFramePr>
          <p:cNvPr id="6" name="Diagramme 5">
            <a:extLst>
              <a:ext uri="{FF2B5EF4-FFF2-40B4-BE49-F238E27FC236}">
                <a16:creationId xmlns:a16="http://schemas.microsoft.com/office/drawing/2014/main" id="{9417579D-266E-4E8B-BC99-3CFDEC90B03A}"/>
              </a:ext>
            </a:extLst>
          </p:cNvPr>
          <p:cNvGraphicFramePr/>
          <p:nvPr>
            <p:custDataLst>
              <p:tags r:id="rId3"/>
            </p:custDataLst>
            <p:extLst>
              <p:ext uri="{D42A27DB-BD31-4B8C-83A1-F6EECF244321}">
                <p14:modId xmlns:p14="http://schemas.microsoft.com/office/powerpoint/2010/main" val="1272850077"/>
              </p:ext>
            </p:extLst>
          </p:nvPr>
        </p:nvGraphicFramePr>
        <p:xfrm>
          <a:off x="2213844" y="3316025"/>
          <a:ext cx="7770407" cy="31393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Espace réservé du contenu 6">
            <a:extLst>
              <a:ext uri="{FF2B5EF4-FFF2-40B4-BE49-F238E27FC236}">
                <a16:creationId xmlns:a16="http://schemas.microsoft.com/office/drawing/2014/main" id="{EA5341D3-BEB4-4C8A-9E4C-B72B112C96F2}"/>
              </a:ext>
            </a:extLst>
          </p:cNvPr>
          <p:cNvSpPr>
            <a:spLocks noGrp="1"/>
          </p:cNvSpPr>
          <p:nvPr>
            <p:ph idx="1"/>
            <p:custDataLst>
              <p:tags r:id="rId4"/>
            </p:custDataLst>
          </p:nvPr>
        </p:nvSpPr>
        <p:spPr/>
        <p:txBody>
          <a:bodyPr/>
          <a:lstStyle/>
          <a:p>
            <a:pPr lvl="0" algn="l"/>
            <a:r>
              <a:rPr lang="en-CA" b="1" dirty="0">
                <a:latin typeface="Calibri" panose="020F0502020204030204" pitchFamily="34" charset="0"/>
                <a:cs typeface="Calibri" panose="020F0502020204030204" pitchFamily="34" charset="0"/>
              </a:rPr>
              <a:t>A student who correctly cites their sources, who refrains from cheating and who does their work honestly meets the standards of academic integrity.</a:t>
            </a:r>
            <a:endParaRPr lang="en-CA" dirty="0">
              <a:latin typeface="Calibri" panose="020F0502020204030204" pitchFamily="34" charset="0"/>
              <a:cs typeface="Calibri" panose="020F0502020204030204" pitchFamily="34" charset="0"/>
            </a:endParaRPr>
          </a:p>
          <a:p>
            <a:pPr algn="l"/>
            <a:r>
              <a:rPr lang="en-CA" b="1" dirty="0">
                <a:latin typeface="Calibri" panose="020F0502020204030204" pitchFamily="34" charset="0"/>
                <a:cs typeface="Calibri" panose="020F0502020204030204" pitchFamily="34" charset="0"/>
              </a:rPr>
              <a:t>It is not always easy to know if a behaviour is honest or not. To help students, encourage them to ask themselves some questions:</a:t>
            </a:r>
            <a:endParaRPr lang="fr-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6618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cstate="email">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4974CB37-A4FD-4029-804E-13E765E846BE}"/>
              </a:ext>
            </a:extLst>
          </p:cNvPr>
          <p:cNvSpPr>
            <a:spLocks noGrp="1"/>
          </p:cNvSpPr>
          <p:nvPr>
            <p:ph type="title"/>
            <p:custDataLst>
              <p:tags r:id="rId3"/>
            </p:custDataLst>
          </p:nvPr>
        </p:nvSpPr>
        <p:spPr>
          <a:xfrm>
            <a:off x="643468" y="643466"/>
            <a:ext cx="3686312" cy="5528734"/>
          </a:xfrm>
        </p:spPr>
        <p:txBody>
          <a:bodyPr>
            <a:normAutofit/>
          </a:bodyPr>
          <a:lstStyle/>
          <a:p>
            <a:r>
              <a:rPr lang="en-CA" sz="4800" dirty="0">
                <a:solidFill>
                  <a:srgbClr val="FFFFFF"/>
                </a:solidFill>
              </a:rPr>
              <a:t>Going further . . .</a:t>
            </a:r>
            <a:endParaRPr lang="fr-CA" sz="4800" dirty="0">
              <a:solidFill>
                <a:srgbClr val="FFFFFF"/>
              </a:solidFill>
            </a:endParaRP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E33AC5D-BDA1-4239-947B-BE71CB7C5B26}"/>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29</a:t>
            </a:fld>
            <a:endPar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11" name="ZoneTexte 8">
            <a:extLst>
              <a:ext uri="{FF2B5EF4-FFF2-40B4-BE49-F238E27FC236}">
                <a16:creationId xmlns:a16="http://schemas.microsoft.com/office/drawing/2014/main" id="{D20166A3-D126-410C-BFF4-9DB1DD6E1FD4}"/>
              </a:ext>
            </a:extLst>
          </p:cNvPr>
          <p:cNvSpPr txBox="1"/>
          <p:nvPr>
            <p:custDataLst>
              <p:tags r:id="rId7"/>
            </p:custDataLst>
          </p:nvPr>
        </p:nvSpPr>
        <p:spPr>
          <a:xfrm>
            <a:off x="5165166" y="5093019"/>
            <a:ext cx="6096000" cy="707886"/>
          </a:xfrm>
          <a:prstGeom prst="rect">
            <a:avLst/>
          </a:prstGeom>
          <a:noFill/>
          <a:ln>
            <a:solidFill>
              <a:schemeClr val="accent2"/>
            </a:solidFill>
          </a:ln>
        </p:spPr>
        <p:txBody>
          <a:bodyPr wrap="square" rtlCol="0">
            <a:spAutoFit/>
          </a:bodyPr>
          <a:lstStyle/>
          <a:p>
            <a:r>
              <a:rPr lang="en-CA" sz="2000" dirty="0">
                <a:latin typeface="Calibri" panose="020F0502020204030204" pitchFamily="34" charset="0"/>
                <a:cs typeface="Calibri" panose="020F0502020204030204" pitchFamily="34" charset="0"/>
              </a:rPr>
              <a:t>University of Mississippi Libraries. (2015, August 20). </a:t>
            </a:r>
            <a:r>
              <a:rPr lang="en-CA" sz="2000" i="1" dirty="0">
                <a:latin typeface="Calibri" panose="020F0502020204030204" pitchFamily="34" charset="0"/>
                <a:cs typeface="Calibri" panose="020F0502020204030204" pitchFamily="34" charset="0"/>
                <a:hlinkClick r:id="rId12"/>
              </a:rPr>
              <a:t>Plagiarism Tutorial</a:t>
            </a:r>
            <a:r>
              <a:rPr lang="en-CA" sz="2000" dirty="0">
                <a:latin typeface="Calibri" panose="020F0502020204030204" pitchFamily="34" charset="0"/>
                <a:cs typeface="Calibri" panose="020F0502020204030204" pitchFamily="34" charset="0"/>
              </a:rPr>
              <a:t>. [Video, 5:31 minutes]. </a:t>
            </a: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9904" y="974653"/>
            <a:ext cx="6486525" cy="3646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8622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cstate="email">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65F6121C-3BCF-4061-A56A-ED0FF3D9C32C}"/>
              </a:ext>
            </a:extLst>
          </p:cNvPr>
          <p:cNvSpPr>
            <a:spLocks noGrp="1"/>
          </p:cNvSpPr>
          <p:nvPr>
            <p:ph type="title"/>
            <p:custDataLst>
              <p:tags r:id="rId3"/>
            </p:custDataLst>
          </p:nvPr>
        </p:nvSpPr>
        <p:spPr>
          <a:xfrm>
            <a:off x="643468" y="643466"/>
            <a:ext cx="3686312" cy="5528734"/>
          </a:xfrm>
        </p:spPr>
        <p:txBody>
          <a:bodyPr>
            <a:normAutofit/>
          </a:bodyPr>
          <a:lstStyle/>
          <a:p>
            <a:pPr lvl="0"/>
            <a:r>
              <a:rPr lang="en-CA" sz="4400" dirty="0">
                <a:solidFill>
                  <a:schemeClr val="bg1"/>
                </a:solidFill>
              </a:rPr>
              <a:t>Introducing the Guide</a:t>
            </a:r>
          </a:p>
        </p:txBody>
      </p:sp>
      <p:sp>
        <p:nvSpPr>
          <p:cNvPr id="3" name="Espace réservé du contenu 2">
            <a:extLst>
              <a:ext uri="{FF2B5EF4-FFF2-40B4-BE49-F238E27FC236}">
                <a16:creationId xmlns:a16="http://schemas.microsoft.com/office/drawing/2014/main" id="{5C6152C4-6E83-4CFD-8D48-2CA3E102C35F}"/>
              </a:ext>
            </a:extLst>
          </p:cNvPr>
          <p:cNvSpPr>
            <a:spLocks noGrp="1"/>
          </p:cNvSpPr>
          <p:nvPr>
            <p:ph idx="1"/>
            <p:custDataLst>
              <p:tags r:id="rId4"/>
            </p:custDataLst>
          </p:nvPr>
        </p:nvSpPr>
        <p:spPr>
          <a:xfrm>
            <a:off x="5053780" y="428625"/>
            <a:ext cx="6074467" cy="5926459"/>
          </a:xfrm>
        </p:spPr>
        <p:txBody>
          <a:bodyPr anchor="ctr">
            <a:normAutofit lnSpcReduction="10000"/>
          </a:bodyPr>
          <a:lstStyle/>
          <a:p>
            <a:pPr marL="0" indent="0" algn="l">
              <a:spcAft>
                <a:spcPts val="1200"/>
              </a:spcAft>
              <a:buNone/>
            </a:pPr>
            <a:r>
              <a:rPr lang="en-CA" sz="2400" dirty="0">
                <a:latin typeface="Calibri" panose="020F0502020204030204" pitchFamily="34" charset="0"/>
                <a:cs typeface="Calibri" panose="020F0502020204030204" pitchFamily="34" charset="0"/>
              </a:rPr>
              <a:t>This </a:t>
            </a:r>
            <a:r>
              <a:rPr lang="en-CA" sz="2400" b="1" dirty="0">
                <a:latin typeface="Calibri" panose="020F0502020204030204" pitchFamily="34" charset="0"/>
                <a:cs typeface="Calibri" panose="020F0502020204030204" pitchFamily="34" charset="0"/>
              </a:rPr>
              <a:t>Guide to Academic Integrity and Avoiding Plagiarism</a:t>
            </a:r>
          </a:p>
          <a:p>
            <a:pPr algn="l">
              <a:spcAft>
                <a:spcPts val="1200"/>
              </a:spcAft>
            </a:pPr>
            <a:r>
              <a:rPr lang="en-CA" sz="2400" b="1" dirty="0">
                <a:latin typeface="Calibri" panose="020F0502020204030204" pitchFamily="34" charset="0"/>
                <a:cs typeface="Calibri" panose="020F0502020204030204" pitchFamily="34" charset="0"/>
              </a:rPr>
              <a:t>Was created between 2018 and 2020 by the ‘</a:t>
            </a:r>
            <a:r>
              <a:rPr lang="en-CA" sz="2400" i="1" dirty="0">
                <a:latin typeface="Calibri" panose="020F0502020204030204" pitchFamily="34" charset="0"/>
                <a:cs typeface="Calibri" panose="020F0502020204030204" pitchFamily="34" charset="0"/>
              </a:rPr>
              <a:t>C</a:t>
            </a:r>
            <a:r>
              <a:rPr lang="fr-CA" sz="2400" i="1" dirty="0" err="1">
                <a:latin typeface="Calibri" panose="020F0502020204030204" pitchFamily="34" charset="0"/>
                <a:cs typeface="Calibri" panose="020F0502020204030204" pitchFamily="34" charset="0"/>
              </a:rPr>
              <a:t>omité</a:t>
            </a:r>
            <a:r>
              <a:rPr lang="fr-CA" sz="2400" i="1" dirty="0">
                <a:latin typeface="Calibri" panose="020F0502020204030204" pitchFamily="34" charset="0"/>
                <a:cs typeface="Calibri" panose="020F0502020204030204" pitchFamily="34" charset="0"/>
              </a:rPr>
              <a:t> plagiat et intégrité intellectuelle</a:t>
            </a:r>
            <a:r>
              <a:rPr lang="fr-CA" sz="2400" dirty="0">
                <a:latin typeface="Calibri" panose="020F0502020204030204" pitchFamily="34" charset="0"/>
                <a:cs typeface="Calibri" panose="020F0502020204030204" pitchFamily="34" charset="0"/>
              </a:rPr>
              <a:t>’</a:t>
            </a:r>
            <a:r>
              <a:rPr lang="en-CA" sz="2400" b="1" dirty="0">
                <a:latin typeface="Calibri" panose="020F0502020204030204" pitchFamily="34" charset="0"/>
                <a:cs typeface="Calibri" panose="020F0502020204030204" pitchFamily="34" charset="0"/>
              </a:rPr>
              <a:t>, which brought together ICT Pedagogical Counsellors and college Librarians. </a:t>
            </a:r>
          </a:p>
          <a:p>
            <a:pPr lvl="0" algn="l">
              <a:spcAft>
                <a:spcPts val="1200"/>
              </a:spcAft>
            </a:pPr>
            <a:r>
              <a:rPr lang="en-CA" sz="2400" b="1" dirty="0">
                <a:latin typeface="Calibri" panose="020F0502020204030204" pitchFamily="34" charset="0"/>
                <a:cs typeface="Calibri" panose="020F0502020204030204" pitchFamily="34" charset="0"/>
              </a:rPr>
              <a:t>Was developed by using many sources of information.</a:t>
            </a:r>
            <a:endParaRPr lang="en-CA" sz="2400" dirty="0">
              <a:latin typeface="Calibri" panose="020F0502020204030204" pitchFamily="34" charset="0"/>
              <a:cs typeface="Calibri" panose="020F0502020204030204" pitchFamily="34" charset="0"/>
            </a:endParaRPr>
          </a:p>
          <a:p>
            <a:pPr lvl="0" algn="l">
              <a:spcAft>
                <a:spcPts val="1200"/>
              </a:spcAft>
            </a:pPr>
            <a:r>
              <a:rPr lang="en-CA" sz="2400" b="1" dirty="0">
                <a:latin typeface="Calibri" panose="020F0502020204030204" pitchFamily="34" charset="0"/>
                <a:cs typeface="Calibri" panose="020F0502020204030204" pitchFamily="34" charset="0"/>
              </a:rPr>
              <a:t>Has two sections:</a:t>
            </a:r>
            <a:endParaRPr lang="en-CA" sz="2400" dirty="0">
              <a:latin typeface="Calibri" panose="020F0502020204030204" pitchFamily="34" charset="0"/>
              <a:cs typeface="Calibri" panose="020F0502020204030204" pitchFamily="34" charset="0"/>
            </a:endParaRPr>
          </a:p>
          <a:p>
            <a:pPr lvl="1" algn="l">
              <a:spcAft>
                <a:spcPts val="1200"/>
              </a:spcAft>
            </a:pPr>
            <a:r>
              <a:rPr lang="en-CA" sz="2400" b="1" dirty="0">
                <a:latin typeface="Calibri" panose="020F0502020204030204" pitchFamily="34" charset="0"/>
                <a:cs typeface="Calibri" panose="020F0502020204030204" pitchFamily="34" charset="0"/>
              </a:rPr>
              <a:t>Training for teachers</a:t>
            </a:r>
            <a:endParaRPr lang="en-CA" sz="2400" dirty="0">
              <a:latin typeface="Calibri" panose="020F0502020204030204" pitchFamily="34" charset="0"/>
              <a:cs typeface="Calibri" panose="020F0502020204030204" pitchFamily="34" charset="0"/>
            </a:endParaRPr>
          </a:p>
          <a:p>
            <a:pPr lvl="1" algn="l">
              <a:spcAft>
                <a:spcPts val="1200"/>
              </a:spcAft>
            </a:pPr>
            <a:r>
              <a:rPr lang="en-CA" sz="2400" b="1" dirty="0">
                <a:latin typeface="Calibri" panose="020F0502020204030204" pitchFamily="34" charset="0"/>
                <a:cs typeface="Calibri" panose="020F0502020204030204" pitchFamily="34" charset="0"/>
              </a:rPr>
              <a:t>Pedagogical materials to share with students</a:t>
            </a:r>
            <a:endParaRPr lang="en-CA" sz="2200" b="1" dirty="0">
              <a:latin typeface="Calibri" panose="020F0502020204030204" pitchFamily="34" charset="0"/>
              <a:cs typeface="Calibri" panose="020F0502020204030204" pitchFamily="34" charset="0"/>
            </a:endParaRPr>
          </a:p>
          <a:p>
            <a:pPr marL="179388" lvl="1" indent="-179388" algn="l">
              <a:lnSpc>
                <a:spcPct val="100000"/>
              </a:lnSpc>
              <a:spcAft>
                <a:spcPts val="1200"/>
              </a:spcAft>
              <a:tabLst>
                <a:tab pos="263525" algn="l"/>
              </a:tabLst>
            </a:pPr>
            <a:r>
              <a:rPr lang="en-CA" sz="2400" b="1" dirty="0">
                <a:latin typeface="Calibri" panose="020F0502020204030204" pitchFamily="34" charset="0"/>
                <a:cs typeface="Calibri" panose="020F0502020204030204" pitchFamily="34" charset="0"/>
              </a:rPr>
              <a:t>Was translated into English in 2021.</a:t>
            </a:r>
          </a:p>
        </p:txBody>
      </p:sp>
      <p:sp>
        <p:nvSpPr>
          <p:cNvPr id="33" name="Oval 1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1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C6A604E-1E72-477F-9FDE-0B4D3FB11368}"/>
              </a:ext>
            </a:extLst>
          </p:cNvPr>
          <p:cNvSpPr>
            <a:spLocks noGrp="1"/>
          </p:cNvSpPr>
          <p:nvPr>
            <p:ph type="sldNum" sz="quarter" idx="12"/>
            <p:custDataLst>
              <p:tags r:id="rId7"/>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3</a:t>
            </a:fld>
            <a:endParaRPr lang="en-US" dirty="0"/>
          </a:p>
        </p:txBody>
      </p:sp>
    </p:spTree>
    <p:extLst>
      <p:ext uri="{BB962C8B-B14F-4D97-AF65-F5344CB8AC3E}">
        <p14:creationId xmlns:p14="http://schemas.microsoft.com/office/powerpoint/2010/main" val="941474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1" cstate="email">
              <a:duotone>
                <a:schemeClr val="accent1">
                  <a:shade val="45000"/>
                  <a:satMod val="135000"/>
                </a:schemeClr>
                <a:prstClr val="white"/>
              </a:duotone>
              <a:extLst>
                <a:ext uri="{BEBA8EAE-BF5A-486C-A8C5-ECC9F3942E4B}">
                  <a14:imgProps xmlns:a14="http://schemas.microsoft.com/office/drawing/2010/main">
                    <a14:imgLayer r:embed="rId12">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268C4A5A-D639-4F3F-B46D-8B6E530B4E8D}"/>
              </a:ext>
            </a:extLst>
          </p:cNvPr>
          <p:cNvSpPr>
            <a:spLocks noGrp="1"/>
          </p:cNvSpPr>
          <p:nvPr>
            <p:ph type="title"/>
            <p:custDataLst>
              <p:tags r:id="rId3"/>
            </p:custDataLst>
          </p:nvPr>
        </p:nvSpPr>
        <p:spPr>
          <a:xfrm>
            <a:off x="643468" y="643466"/>
            <a:ext cx="3686312" cy="5528734"/>
          </a:xfrm>
        </p:spPr>
        <p:txBody>
          <a:bodyPr>
            <a:normAutofit/>
          </a:bodyPr>
          <a:lstStyle/>
          <a:p>
            <a:r>
              <a:rPr lang="en-CA" sz="4800" dirty="0">
                <a:solidFill>
                  <a:srgbClr val="FFFFFF"/>
                </a:solidFill>
              </a:rPr>
              <a:t>Going further . . .</a:t>
            </a:r>
            <a:endParaRPr lang="fr-CA" sz="4800" dirty="0">
              <a:solidFill>
                <a:srgbClr val="FFFFFF"/>
              </a:solidFill>
            </a:endParaRPr>
          </a:p>
        </p:txBody>
      </p:sp>
      <p:sp>
        <p:nvSpPr>
          <p:cNvPr id="17" name="Oval 1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3"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D239C039-D1F8-43D5-9268-483D5260BFEF}"/>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30</a:t>
            </a:fld>
            <a:endParaRPr lang="en-US" dirty="0"/>
          </a:p>
        </p:txBody>
      </p:sp>
      <p:sp>
        <p:nvSpPr>
          <p:cNvPr id="5" name="Rectangle 4">
            <a:extLst>
              <a:ext uri="{FF2B5EF4-FFF2-40B4-BE49-F238E27FC236}">
                <a16:creationId xmlns:a16="http://schemas.microsoft.com/office/drawing/2014/main" id="{636B5DC3-E333-4BD3-9A26-1680A5AEB2CF}"/>
              </a:ext>
            </a:extLst>
          </p:cNvPr>
          <p:cNvSpPr/>
          <p:nvPr>
            <p:custDataLst>
              <p:tags r:id="rId7"/>
            </p:custDataLst>
          </p:nvPr>
        </p:nvSpPr>
        <p:spPr>
          <a:xfrm>
            <a:off x="5160345" y="4440418"/>
            <a:ext cx="6096000" cy="1015663"/>
          </a:xfrm>
          <a:prstGeom prst="rect">
            <a:avLst/>
          </a:prstGeom>
          <a:noFill/>
          <a:ln>
            <a:solidFill>
              <a:schemeClr val="accent2"/>
            </a:solidFill>
          </a:ln>
        </p:spPr>
        <p:txBody>
          <a:bodyPr>
            <a:spAutoFit/>
          </a:bodyPr>
          <a:lstStyle/>
          <a:p>
            <a:r>
              <a:rPr lang="en-CA" sz="2000" dirty="0">
                <a:latin typeface="Calibri" panose="020F0502020204030204" pitchFamily="34" charset="0"/>
                <a:cs typeface="Calibri" panose="020F0502020204030204" pitchFamily="34" charset="0"/>
              </a:rPr>
              <a:t>International Center for Academic Integrity. (2014). </a:t>
            </a:r>
            <a:r>
              <a:rPr lang="en-CA" sz="2000" i="1" u="sng" dirty="0">
                <a:latin typeface="Calibri" panose="020F0502020204030204" pitchFamily="34" charset="0"/>
                <a:cs typeface="Calibri" panose="020F0502020204030204" pitchFamily="34" charset="0"/>
                <a:hlinkClick r:id="rId14"/>
              </a:rPr>
              <a:t>The fundamental values of academic integrity</a:t>
            </a:r>
            <a:r>
              <a:rPr lang="en-CA" sz="2000" i="1" dirty="0">
                <a:latin typeface="Calibri" panose="020F0502020204030204" pitchFamily="34" charset="0"/>
                <a:cs typeface="Calibri" panose="020F0502020204030204" pitchFamily="34" charset="0"/>
              </a:rPr>
              <a:t>.</a:t>
            </a:r>
            <a:r>
              <a:rPr lang="en-CA" sz="2000" dirty="0">
                <a:latin typeface="Calibri" panose="020F0502020204030204" pitchFamily="34" charset="0"/>
                <a:cs typeface="Calibri" panose="020F0502020204030204" pitchFamily="34" charset="0"/>
              </a:rPr>
              <a:t> (2</a:t>
            </a:r>
            <a:r>
              <a:rPr lang="en-CA" sz="2000" baseline="30000" dirty="0">
                <a:latin typeface="Calibri" panose="020F0502020204030204" pitchFamily="34" charset="0"/>
                <a:cs typeface="Calibri" panose="020F0502020204030204" pitchFamily="34" charset="0"/>
              </a:rPr>
              <a:t>nd</a:t>
            </a:r>
            <a:r>
              <a:rPr lang="en-CA" sz="2000" dirty="0">
                <a:latin typeface="Calibri" panose="020F0502020204030204" pitchFamily="34" charset="0"/>
                <a:cs typeface="Calibri" panose="020F0502020204030204" pitchFamily="34" charset="0"/>
              </a:rPr>
              <a:t> ed.). [Downloadable Booklet].</a:t>
            </a:r>
          </a:p>
        </p:txBody>
      </p:sp>
      <p:sp>
        <p:nvSpPr>
          <p:cNvPr id="7" name="Rectangle 6">
            <a:extLst>
              <a:ext uri="{FF2B5EF4-FFF2-40B4-BE49-F238E27FC236}">
                <a16:creationId xmlns:a16="http://schemas.microsoft.com/office/drawing/2014/main" id="{A1EC4701-72C9-4D7C-A4D5-98A5726C5BA0}"/>
              </a:ext>
            </a:extLst>
          </p:cNvPr>
          <p:cNvSpPr/>
          <p:nvPr>
            <p:custDataLst>
              <p:tags r:id="rId8"/>
            </p:custDataLst>
          </p:nvPr>
        </p:nvSpPr>
        <p:spPr>
          <a:xfrm>
            <a:off x="5160345" y="3074755"/>
            <a:ext cx="6096000" cy="400110"/>
          </a:xfrm>
          <a:prstGeom prst="rect">
            <a:avLst/>
          </a:prstGeom>
          <a:noFill/>
          <a:ln>
            <a:solidFill>
              <a:schemeClr val="accent2"/>
            </a:solidFill>
          </a:ln>
        </p:spPr>
        <p:txBody>
          <a:bodyPr>
            <a:spAutoFit/>
          </a:bodyPr>
          <a:lstStyle/>
          <a:p>
            <a:pPr>
              <a:spcAft>
                <a:spcPts val="600"/>
              </a:spcAft>
            </a:pPr>
            <a:r>
              <a:rPr lang="fr-FR" sz="2000" dirty="0">
                <a:latin typeface="Calibri" panose="020F0502020204030204" pitchFamily="34" charset="0"/>
                <a:cs typeface="Calibri" panose="020F0502020204030204" pitchFamily="34" charset="0"/>
              </a:rPr>
              <a:t>HEC Montréal. (n.d.). </a:t>
            </a:r>
            <a:r>
              <a:rPr lang="en-CA" sz="2000" i="1" dirty="0">
                <a:latin typeface="Calibri" panose="020F0502020204030204" pitchFamily="34" charset="0"/>
                <a:cs typeface="Calibri" panose="020F0502020204030204" pitchFamily="34" charset="0"/>
                <a:hlinkClick r:id="rId15"/>
              </a:rPr>
              <a:t>Intellectual integrity of students</a:t>
            </a:r>
            <a:r>
              <a:rPr lang="fr-FR" sz="2000" dirty="0">
                <a:latin typeface="Calibri" panose="020F0502020204030204" pitchFamily="34" charset="0"/>
                <a:cs typeface="Calibri" panose="020F0502020204030204" pitchFamily="34" charset="0"/>
              </a:rPr>
              <a:t>. </a:t>
            </a:r>
            <a:endParaRPr lang="fr-FR" sz="2000" dirty="0">
              <a:effectLst/>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D20166A3-D126-410C-BFF4-9DB1DD6E1FD4}"/>
              </a:ext>
            </a:extLst>
          </p:cNvPr>
          <p:cNvSpPr txBox="1"/>
          <p:nvPr>
            <p:custDataLst>
              <p:tags r:id="rId9"/>
            </p:custDataLst>
          </p:nvPr>
        </p:nvSpPr>
        <p:spPr>
          <a:xfrm>
            <a:off x="5160345" y="1298367"/>
            <a:ext cx="6096000" cy="707886"/>
          </a:xfrm>
          <a:prstGeom prst="rect">
            <a:avLst/>
          </a:prstGeom>
          <a:noFill/>
          <a:ln>
            <a:solidFill>
              <a:schemeClr val="accent2"/>
            </a:solidFill>
          </a:ln>
        </p:spPr>
        <p:txBody>
          <a:bodyPr wrap="square" rtlCol="0">
            <a:spAutoFit/>
          </a:bodyPr>
          <a:lstStyle/>
          <a:p>
            <a:r>
              <a:rPr lang="en-CA" sz="2000" dirty="0">
                <a:latin typeface="Calibri" panose="020F0502020204030204" pitchFamily="34" charset="0"/>
                <a:cs typeface="Calibri" panose="020F0502020204030204" pitchFamily="34" charset="0"/>
              </a:rPr>
              <a:t>University of Victoria, BC. (2016, March 2). </a:t>
            </a:r>
            <a:r>
              <a:rPr lang="en-CA" sz="2000" i="1" dirty="0">
                <a:latin typeface="Calibri" panose="020F0502020204030204" pitchFamily="34" charset="0"/>
                <a:cs typeface="Calibri" panose="020F0502020204030204" pitchFamily="34" charset="0"/>
                <a:hlinkClick r:id="rId16"/>
              </a:rPr>
              <a:t>Academic integrity and avoiding plagiarism</a:t>
            </a:r>
            <a:r>
              <a:rPr lang="en-CA" sz="2000" dirty="0">
                <a:latin typeface="Calibri" panose="020F0502020204030204" pitchFamily="34" charset="0"/>
                <a:cs typeface="Calibri" panose="020F0502020204030204" pitchFamily="34" charset="0"/>
              </a:rPr>
              <a:t>. [Video, 2:38 minutes]</a:t>
            </a:r>
          </a:p>
        </p:txBody>
      </p:sp>
    </p:spTree>
    <p:extLst>
      <p:ext uri="{BB962C8B-B14F-4D97-AF65-F5344CB8AC3E}">
        <p14:creationId xmlns:p14="http://schemas.microsoft.com/office/powerpoint/2010/main" val="1868006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793EA-4B19-4669-9827-DAA29B386A38}"/>
              </a:ext>
            </a:extLst>
          </p:cNvPr>
          <p:cNvSpPr>
            <a:spLocks noGrp="1"/>
          </p:cNvSpPr>
          <p:nvPr>
            <p:ph type="title"/>
            <p:custDataLst>
              <p:tags r:id="rId1"/>
            </p:custDataLst>
          </p:nvPr>
        </p:nvSpPr>
        <p:spPr>
          <a:xfrm>
            <a:off x="8635365" y="2340794"/>
            <a:ext cx="3200400" cy="2281853"/>
          </a:xfrm>
          <a:ln>
            <a:noFill/>
          </a:ln>
        </p:spPr>
        <p:txBody>
          <a:bodyPr>
            <a:noAutofit/>
          </a:bodyPr>
          <a:lstStyle/>
          <a:p>
            <a:r>
              <a:rPr lang="en-CA" sz="4000" dirty="0">
                <a:solidFill>
                  <a:schemeClr val="tx1"/>
                </a:solidFill>
              </a:rPr>
              <a:t>What do I gain from being honest?</a:t>
            </a:r>
            <a:endParaRPr lang="fr-CA" sz="4000" dirty="0">
              <a:solidFill>
                <a:schemeClr val="tx1"/>
              </a:solidFill>
            </a:endParaRPr>
          </a:p>
        </p:txBody>
      </p:sp>
      <p:grpSp>
        <p:nvGrpSpPr>
          <p:cNvPr id="27" name="Groupe 26">
            <a:extLst>
              <a:ext uri="{FF2B5EF4-FFF2-40B4-BE49-F238E27FC236}">
                <a16:creationId xmlns:a16="http://schemas.microsoft.com/office/drawing/2014/main" id="{9C26D65F-9C27-44FA-85FE-34866D726612}"/>
              </a:ext>
            </a:extLst>
          </p:cNvPr>
          <p:cNvGrpSpPr/>
          <p:nvPr>
            <p:custDataLst>
              <p:tags r:id="rId2"/>
            </p:custDataLst>
          </p:nvPr>
        </p:nvGrpSpPr>
        <p:grpSpPr>
          <a:xfrm>
            <a:off x="1138437" y="1083019"/>
            <a:ext cx="5815591" cy="5358122"/>
            <a:chOff x="1138437" y="1083019"/>
            <a:chExt cx="5815591" cy="5358122"/>
          </a:xfrm>
        </p:grpSpPr>
        <p:grpSp>
          <p:nvGrpSpPr>
            <p:cNvPr id="21" name="Groupe 20">
              <a:extLst>
                <a:ext uri="{FF2B5EF4-FFF2-40B4-BE49-F238E27FC236}">
                  <a16:creationId xmlns:a16="http://schemas.microsoft.com/office/drawing/2014/main" id="{A6285BDE-6DF9-4A1F-A1CD-0AFE18CC3627}"/>
                </a:ext>
              </a:extLst>
            </p:cNvPr>
            <p:cNvGrpSpPr/>
            <p:nvPr/>
          </p:nvGrpSpPr>
          <p:grpSpPr>
            <a:xfrm>
              <a:off x="1989218" y="3908911"/>
              <a:ext cx="1701562" cy="2382187"/>
              <a:chOff x="1253794" y="1083019"/>
              <a:chExt cx="1701562" cy="2382187"/>
            </a:xfrm>
          </p:grpSpPr>
          <p:sp>
            <p:nvSpPr>
              <p:cNvPr id="5" name="Ellipse 4">
                <a:extLst>
                  <a:ext uri="{FF2B5EF4-FFF2-40B4-BE49-F238E27FC236}">
                    <a16:creationId xmlns:a16="http://schemas.microsoft.com/office/drawing/2014/main" id="{13DCEE38-7072-413F-A3FA-1F2FED3BD089}"/>
                  </a:ext>
                </a:extLst>
              </p:cNvPr>
              <p:cNvSpPr/>
              <p:nvPr/>
            </p:nvSpPr>
            <p:spPr>
              <a:xfrm>
                <a:off x="1585599" y="1083019"/>
                <a:ext cx="1037953" cy="1037953"/>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 name="Rectangle 6" descr="Irritant">
                <a:extLst>
                  <a:ext uri="{FF2B5EF4-FFF2-40B4-BE49-F238E27FC236}">
                    <a16:creationId xmlns:a16="http://schemas.microsoft.com/office/drawing/2014/main" id="{EEE88363-BB04-4612-B932-54A67FAFA336}"/>
                  </a:ext>
                </a:extLst>
              </p:cNvPr>
              <p:cNvSpPr/>
              <p:nvPr/>
            </p:nvSpPr>
            <p:spPr>
              <a:xfrm>
                <a:off x="1806802" y="1304222"/>
                <a:ext cx="595546" cy="595546"/>
              </a:xfrm>
              <a:prstGeom prst="rect">
                <a:avLst/>
              </a:pr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Forme libre : forme 7">
                <a:extLst>
                  <a:ext uri="{FF2B5EF4-FFF2-40B4-BE49-F238E27FC236}">
                    <a16:creationId xmlns:a16="http://schemas.microsoft.com/office/drawing/2014/main" id="{AF29E019-F763-4AC4-9DD8-E6EE3FD85BF5}"/>
                  </a:ext>
                </a:extLst>
              </p:cNvPr>
              <p:cNvSpPr/>
              <p:nvPr/>
            </p:nvSpPr>
            <p:spPr>
              <a:xfrm>
                <a:off x="1253794" y="2444269"/>
                <a:ext cx="1701562" cy="1020937"/>
              </a:xfrm>
              <a:custGeom>
                <a:avLst/>
                <a:gdLst>
                  <a:gd name="connsiteX0" fmla="*/ 0 w 1701562"/>
                  <a:gd name="connsiteY0" fmla="*/ 0 h 1020937"/>
                  <a:gd name="connsiteX1" fmla="*/ 1701562 w 1701562"/>
                  <a:gd name="connsiteY1" fmla="*/ 0 h 1020937"/>
                  <a:gd name="connsiteX2" fmla="*/ 1701562 w 1701562"/>
                  <a:gd name="connsiteY2" fmla="*/ 1020937 h 1020937"/>
                  <a:gd name="connsiteX3" fmla="*/ 0 w 1701562"/>
                  <a:gd name="connsiteY3" fmla="*/ 1020937 h 1020937"/>
                  <a:gd name="connsiteX4" fmla="*/ 0 w 1701562"/>
                  <a:gd name="connsiteY4" fmla="*/ 0 h 102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562" h="1020937">
                    <a:moveTo>
                      <a:pt x="0" y="0"/>
                    </a:moveTo>
                    <a:lnTo>
                      <a:pt x="1701562" y="0"/>
                    </a:lnTo>
                    <a:lnTo>
                      <a:pt x="1701562" y="1020937"/>
                    </a:lnTo>
                    <a:lnTo>
                      <a:pt x="0" y="1020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533400">
                  <a:spcBef>
                    <a:spcPct val="0"/>
                  </a:spcBef>
                  <a:spcAft>
                    <a:spcPct val="35000"/>
                  </a:spcAft>
                  <a:defRPr cap="all"/>
                </a:pPr>
                <a:r>
                  <a:rPr lang="en-CA" sz="1600" dirty="0">
                    <a:solidFill>
                      <a:schemeClr val="tx1"/>
                    </a:solidFill>
                    <a:latin typeface="Calibri" panose="020F0502020204030204" pitchFamily="34" charset="0"/>
                    <a:cs typeface="Calibri" panose="020F0502020204030204" pitchFamily="34" charset="0"/>
                  </a:rPr>
                  <a:t>You </a:t>
                </a:r>
                <a:r>
                  <a:rPr lang="en-CA" dirty="0">
                    <a:solidFill>
                      <a:schemeClr val="tx1"/>
                    </a:solidFill>
                    <a:latin typeface="Calibri" panose="020F0502020204030204" pitchFamily="34" charset="0"/>
                    <a:cs typeface="Calibri" panose="020F0502020204030204" pitchFamily="34" charset="0"/>
                  </a:rPr>
                  <a:t>avoid</a:t>
                </a:r>
                <a:r>
                  <a:rPr lang="en-CA" sz="1600" dirty="0">
                    <a:solidFill>
                      <a:schemeClr val="tx1"/>
                    </a:solidFill>
                    <a:latin typeface="Calibri" panose="020F0502020204030204" pitchFamily="34" charset="0"/>
                    <a:cs typeface="Calibri" panose="020F0502020204030204" pitchFamily="34" charset="0"/>
                  </a:rPr>
                  <a:t> a zero or the nullification of your assignment.</a:t>
                </a:r>
                <a:endParaRPr lang="en-US" sz="1600" kern="1200" dirty="0">
                  <a:solidFill>
                    <a:schemeClr val="tx1"/>
                  </a:solidFill>
                  <a:latin typeface="Calibri" panose="020F0502020204030204" pitchFamily="34" charset="0"/>
                  <a:cs typeface="Calibri" panose="020F0502020204030204" pitchFamily="34" charset="0"/>
                </a:endParaRPr>
              </a:p>
            </p:txBody>
          </p:sp>
        </p:grpSp>
        <p:grpSp>
          <p:nvGrpSpPr>
            <p:cNvPr id="22" name="Groupe 21">
              <a:extLst>
                <a:ext uri="{FF2B5EF4-FFF2-40B4-BE49-F238E27FC236}">
                  <a16:creationId xmlns:a16="http://schemas.microsoft.com/office/drawing/2014/main" id="{0518A5BE-C30A-4DA0-A206-A7FE1D2AAEDF}"/>
                </a:ext>
              </a:extLst>
            </p:cNvPr>
            <p:cNvGrpSpPr/>
            <p:nvPr/>
          </p:nvGrpSpPr>
          <p:grpSpPr>
            <a:xfrm>
              <a:off x="3253130" y="1083019"/>
              <a:ext cx="1701562" cy="2382187"/>
              <a:chOff x="3253130" y="1083019"/>
              <a:chExt cx="1701562" cy="2382187"/>
            </a:xfrm>
          </p:grpSpPr>
          <p:sp>
            <p:nvSpPr>
              <p:cNvPr id="9" name="Ellipse 8">
                <a:extLst>
                  <a:ext uri="{FF2B5EF4-FFF2-40B4-BE49-F238E27FC236}">
                    <a16:creationId xmlns:a16="http://schemas.microsoft.com/office/drawing/2014/main" id="{4D15E166-14F2-4C19-8C2E-5894FD6CD28A}"/>
                  </a:ext>
                </a:extLst>
              </p:cNvPr>
              <p:cNvSpPr/>
              <p:nvPr/>
            </p:nvSpPr>
            <p:spPr>
              <a:xfrm>
                <a:off x="3584935" y="1083019"/>
                <a:ext cx="1037953" cy="1037953"/>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 name="Rectangle 9" descr="Cible">
                <a:extLst>
                  <a:ext uri="{FF2B5EF4-FFF2-40B4-BE49-F238E27FC236}">
                    <a16:creationId xmlns:a16="http://schemas.microsoft.com/office/drawing/2014/main" id="{6A8AAE23-C58A-4A36-A988-DD2B8DAB7C3D}"/>
                  </a:ext>
                </a:extLst>
              </p:cNvPr>
              <p:cNvSpPr/>
              <p:nvPr/>
            </p:nvSpPr>
            <p:spPr>
              <a:xfrm>
                <a:off x="3806138" y="1304222"/>
                <a:ext cx="595546" cy="595546"/>
              </a:xfrm>
              <a:prstGeom prst="rect">
                <a:avLst/>
              </a:pr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1" name="Forme libre : forme 10">
                <a:extLst>
                  <a:ext uri="{FF2B5EF4-FFF2-40B4-BE49-F238E27FC236}">
                    <a16:creationId xmlns:a16="http://schemas.microsoft.com/office/drawing/2014/main" id="{28D59291-1094-42CE-8DFD-2FC41E0EBDB4}"/>
                  </a:ext>
                </a:extLst>
              </p:cNvPr>
              <p:cNvSpPr/>
              <p:nvPr/>
            </p:nvSpPr>
            <p:spPr>
              <a:xfrm>
                <a:off x="3253130" y="2444269"/>
                <a:ext cx="1701562" cy="1020937"/>
              </a:xfrm>
              <a:custGeom>
                <a:avLst/>
                <a:gdLst>
                  <a:gd name="connsiteX0" fmla="*/ 0 w 1701562"/>
                  <a:gd name="connsiteY0" fmla="*/ 0 h 1020937"/>
                  <a:gd name="connsiteX1" fmla="*/ 1701562 w 1701562"/>
                  <a:gd name="connsiteY1" fmla="*/ 0 h 1020937"/>
                  <a:gd name="connsiteX2" fmla="*/ 1701562 w 1701562"/>
                  <a:gd name="connsiteY2" fmla="*/ 1020937 h 1020937"/>
                  <a:gd name="connsiteX3" fmla="*/ 0 w 1701562"/>
                  <a:gd name="connsiteY3" fmla="*/ 1020937 h 1020937"/>
                  <a:gd name="connsiteX4" fmla="*/ 0 w 1701562"/>
                  <a:gd name="connsiteY4" fmla="*/ 0 h 102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562" h="1020937">
                    <a:moveTo>
                      <a:pt x="0" y="0"/>
                    </a:moveTo>
                    <a:lnTo>
                      <a:pt x="1701562" y="0"/>
                    </a:lnTo>
                    <a:lnTo>
                      <a:pt x="1701562" y="1020937"/>
                    </a:lnTo>
                    <a:lnTo>
                      <a:pt x="0" y="1020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533400">
                  <a:spcBef>
                    <a:spcPct val="0"/>
                  </a:spcBef>
                  <a:spcAft>
                    <a:spcPct val="35000"/>
                  </a:spcAft>
                  <a:defRPr cap="all"/>
                </a:pPr>
                <a:r>
                  <a:rPr lang="en-CA" sz="1600" dirty="0">
                    <a:latin typeface="Calibri" panose="020F0502020204030204" pitchFamily="34" charset="0"/>
                    <a:cs typeface="Calibri" panose="020F0502020204030204" pitchFamily="34" charset="0"/>
                  </a:rPr>
                  <a:t>Your teachers notice that you have integrity and this contributes to good grades.</a:t>
                </a:r>
                <a:endParaRPr lang="en-US" sz="1600" kern="1200" dirty="0">
                  <a:latin typeface="Calibri" panose="020F0502020204030204" pitchFamily="34" charset="0"/>
                  <a:cs typeface="Calibri" panose="020F0502020204030204" pitchFamily="34" charset="0"/>
                </a:endParaRPr>
              </a:p>
            </p:txBody>
          </p:sp>
        </p:grpSp>
        <p:grpSp>
          <p:nvGrpSpPr>
            <p:cNvPr id="23" name="Groupe 22">
              <a:extLst>
                <a:ext uri="{FF2B5EF4-FFF2-40B4-BE49-F238E27FC236}">
                  <a16:creationId xmlns:a16="http://schemas.microsoft.com/office/drawing/2014/main" id="{1B4D53E4-6C93-4D96-A4CE-98BE3E91651D}"/>
                </a:ext>
              </a:extLst>
            </p:cNvPr>
            <p:cNvGrpSpPr/>
            <p:nvPr/>
          </p:nvGrpSpPr>
          <p:grpSpPr>
            <a:xfrm>
              <a:off x="5252466" y="1083019"/>
              <a:ext cx="1701562" cy="2382187"/>
              <a:chOff x="5252466" y="1083019"/>
              <a:chExt cx="1701562" cy="2382187"/>
            </a:xfrm>
          </p:grpSpPr>
          <p:sp>
            <p:nvSpPr>
              <p:cNvPr id="12" name="Ellipse 11">
                <a:extLst>
                  <a:ext uri="{FF2B5EF4-FFF2-40B4-BE49-F238E27FC236}">
                    <a16:creationId xmlns:a16="http://schemas.microsoft.com/office/drawing/2014/main" id="{5DFC5EE9-67EC-44D3-9073-9D31B2CE7650}"/>
                  </a:ext>
                </a:extLst>
              </p:cNvPr>
              <p:cNvSpPr/>
              <p:nvPr/>
            </p:nvSpPr>
            <p:spPr>
              <a:xfrm>
                <a:off x="5584271" y="1083019"/>
                <a:ext cx="1037953" cy="1037953"/>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Rectangle 12" descr="Leprechaun Hat">
                <a:extLst>
                  <a:ext uri="{FF2B5EF4-FFF2-40B4-BE49-F238E27FC236}">
                    <a16:creationId xmlns:a16="http://schemas.microsoft.com/office/drawing/2014/main" id="{ACC1DAB7-C999-4160-A714-0F4D102D84F9}"/>
                  </a:ext>
                </a:extLst>
              </p:cNvPr>
              <p:cNvSpPr/>
              <p:nvPr/>
            </p:nvSpPr>
            <p:spPr>
              <a:xfrm>
                <a:off x="5805474" y="1304222"/>
                <a:ext cx="595546" cy="595546"/>
              </a:xfrm>
              <a:prstGeom prst="rect">
                <a:avLst/>
              </a:pr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4" name="Forme libre : forme 13">
                <a:extLst>
                  <a:ext uri="{FF2B5EF4-FFF2-40B4-BE49-F238E27FC236}">
                    <a16:creationId xmlns:a16="http://schemas.microsoft.com/office/drawing/2014/main" id="{2BED3C55-0808-4D82-8199-7A56DD91CEA8}"/>
                  </a:ext>
                </a:extLst>
              </p:cNvPr>
              <p:cNvSpPr/>
              <p:nvPr/>
            </p:nvSpPr>
            <p:spPr>
              <a:xfrm>
                <a:off x="5252466" y="2444269"/>
                <a:ext cx="1701562" cy="1020937"/>
              </a:xfrm>
              <a:custGeom>
                <a:avLst/>
                <a:gdLst>
                  <a:gd name="connsiteX0" fmla="*/ 0 w 1701562"/>
                  <a:gd name="connsiteY0" fmla="*/ 0 h 1020937"/>
                  <a:gd name="connsiteX1" fmla="*/ 1701562 w 1701562"/>
                  <a:gd name="connsiteY1" fmla="*/ 0 h 1020937"/>
                  <a:gd name="connsiteX2" fmla="*/ 1701562 w 1701562"/>
                  <a:gd name="connsiteY2" fmla="*/ 1020937 h 1020937"/>
                  <a:gd name="connsiteX3" fmla="*/ 0 w 1701562"/>
                  <a:gd name="connsiteY3" fmla="*/ 1020937 h 1020937"/>
                  <a:gd name="connsiteX4" fmla="*/ 0 w 1701562"/>
                  <a:gd name="connsiteY4" fmla="*/ 0 h 102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562" h="1020937">
                    <a:moveTo>
                      <a:pt x="0" y="0"/>
                    </a:moveTo>
                    <a:lnTo>
                      <a:pt x="1701562" y="0"/>
                    </a:lnTo>
                    <a:lnTo>
                      <a:pt x="1701562" y="1020937"/>
                    </a:lnTo>
                    <a:lnTo>
                      <a:pt x="0" y="1020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533400">
                  <a:spcBef>
                    <a:spcPct val="0"/>
                  </a:spcBef>
                  <a:spcAft>
                    <a:spcPct val="35000"/>
                  </a:spcAft>
                  <a:defRPr cap="all"/>
                </a:pPr>
                <a:r>
                  <a:rPr lang="en-CA" sz="1600" dirty="0">
                    <a:solidFill>
                      <a:schemeClr val="tx1"/>
                    </a:solidFill>
                    <a:latin typeface="Calibri" panose="020F0502020204030204" pitchFamily="34" charset="0"/>
                    <a:cs typeface="Calibri" panose="020F0502020204030204" pitchFamily="34" charset="0"/>
                  </a:rPr>
                  <a:t>You get results you are </a:t>
                </a:r>
                <a:r>
                  <a:rPr lang="en-CA" dirty="0">
                    <a:solidFill>
                      <a:schemeClr val="tx1"/>
                    </a:solidFill>
                    <a:latin typeface="Calibri" panose="020F0502020204030204" pitchFamily="34" charset="0"/>
                    <a:cs typeface="Calibri" panose="020F0502020204030204" pitchFamily="34" charset="0"/>
                  </a:rPr>
                  <a:t>proud</a:t>
                </a:r>
                <a:r>
                  <a:rPr lang="en-CA" sz="1600" dirty="0">
                    <a:solidFill>
                      <a:schemeClr val="tx1"/>
                    </a:solidFill>
                    <a:latin typeface="Calibri" panose="020F0502020204030204" pitchFamily="34" charset="0"/>
                    <a:cs typeface="Calibri" panose="020F0502020204030204" pitchFamily="34" charset="0"/>
                  </a:rPr>
                  <a:t> of</a:t>
                </a:r>
                <a:r>
                  <a:rPr lang="en-CA" sz="1600" strike="sngStrike" dirty="0">
                    <a:solidFill>
                      <a:schemeClr val="tx1"/>
                    </a:solidFill>
                    <a:latin typeface="Calibri" panose="020F0502020204030204" pitchFamily="34" charset="0"/>
                    <a:cs typeface="Calibri" panose="020F0502020204030204" pitchFamily="34" charset="0"/>
                  </a:rPr>
                  <a:t>,</a:t>
                </a:r>
                <a:r>
                  <a:rPr lang="en-CA" sz="1600" dirty="0">
                    <a:solidFill>
                      <a:schemeClr val="tx1"/>
                    </a:solidFill>
                    <a:latin typeface="Calibri" panose="020F0502020204030204" pitchFamily="34" charset="0"/>
                    <a:cs typeface="Calibri" panose="020F0502020204030204" pitchFamily="34" charset="0"/>
                  </a:rPr>
                  <a:t> because you deserve them.</a:t>
                </a:r>
                <a:endParaRPr lang="en-US" sz="1600" kern="1200" dirty="0">
                  <a:solidFill>
                    <a:schemeClr val="tx1"/>
                  </a:solidFill>
                  <a:latin typeface="Calibri" panose="020F0502020204030204" pitchFamily="34" charset="0"/>
                  <a:cs typeface="Calibri" panose="020F0502020204030204" pitchFamily="34" charset="0"/>
                </a:endParaRPr>
              </a:p>
            </p:txBody>
          </p:sp>
        </p:grpSp>
        <p:grpSp>
          <p:nvGrpSpPr>
            <p:cNvPr id="26" name="Groupe 25">
              <a:extLst>
                <a:ext uri="{FF2B5EF4-FFF2-40B4-BE49-F238E27FC236}">
                  <a16:creationId xmlns:a16="http://schemas.microsoft.com/office/drawing/2014/main" id="{2FE83E7A-B3AC-41A4-8133-45163B15479F}"/>
                </a:ext>
              </a:extLst>
            </p:cNvPr>
            <p:cNvGrpSpPr/>
            <p:nvPr/>
          </p:nvGrpSpPr>
          <p:grpSpPr>
            <a:xfrm>
              <a:off x="1138437" y="1083019"/>
              <a:ext cx="1701562" cy="2382187"/>
              <a:chOff x="2253462" y="3890597"/>
              <a:chExt cx="1701562" cy="2382187"/>
            </a:xfrm>
          </p:grpSpPr>
          <p:sp>
            <p:nvSpPr>
              <p:cNvPr id="15" name="Ellipse 14">
                <a:extLst>
                  <a:ext uri="{FF2B5EF4-FFF2-40B4-BE49-F238E27FC236}">
                    <a16:creationId xmlns:a16="http://schemas.microsoft.com/office/drawing/2014/main" id="{FA640F8A-4AB5-4719-9AEB-CED35737AA00}"/>
                  </a:ext>
                </a:extLst>
              </p:cNvPr>
              <p:cNvSpPr/>
              <p:nvPr/>
            </p:nvSpPr>
            <p:spPr>
              <a:xfrm>
                <a:off x="2585267" y="3890597"/>
                <a:ext cx="1037953" cy="1037953"/>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25" name="Groupe 24">
                <a:extLst>
                  <a:ext uri="{FF2B5EF4-FFF2-40B4-BE49-F238E27FC236}">
                    <a16:creationId xmlns:a16="http://schemas.microsoft.com/office/drawing/2014/main" id="{062061F0-C342-4835-B78A-64D6A3026324}"/>
                  </a:ext>
                </a:extLst>
              </p:cNvPr>
              <p:cNvGrpSpPr/>
              <p:nvPr/>
            </p:nvGrpSpPr>
            <p:grpSpPr>
              <a:xfrm>
                <a:off x="2253462" y="4111800"/>
                <a:ext cx="1701562" cy="2160984"/>
                <a:chOff x="2253462" y="4111800"/>
                <a:chExt cx="1701562" cy="2160984"/>
              </a:xfrm>
            </p:grpSpPr>
            <p:sp>
              <p:nvSpPr>
                <p:cNvPr id="16" name="Rectangle 15" descr="Welder">
                  <a:extLst>
                    <a:ext uri="{FF2B5EF4-FFF2-40B4-BE49-F238E27FC236}">
                      <a16:creationId xmlns:a16="http://schemas.microsoft.com/office/drawing/2014/main" id="{6C354B5A-DE02-4F98-848B-18BD1DC80890}"/>
                    </a:ext>
                  </a:extLst>
                </p:cNvPr>
                <p:cNvSpPr/>
                <p:nvPr/>
              </p:nvSpPr>
              <p:spPr>
                <a:xfrm>
                  <a:off x="2806470" y="4111800"/>
                  <a:ext cx="595546" cy="595546"/>
                </a:xfrm>
                <a:prstGeom prst="rect">
                  <a:avLst/>
                </a:pr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7" name="Forme libre : forme 16">
                  <a:extLst>
                    <a:ext uri="{FF2B5EF4-FFF2-40B4-BE49-F238E27FC236}">
                      <a16:creationId xmlns:a16="http://schemas.microsoft.com/office/drawing/2014/main" id="{76ECDE21-4131-425F-A7F6-C37EE55C1FB8}"/>
                    </a:ext>
                  </a:extLst>
                </p:cNvPr>
                <p:cNvSpPr/>
                <p:nvPr/>
              </p:nvSpPr>
              <p:spPr>
                <a:xfrm>
                  <a:off x="2253462" y="5251847"/>
                  <a:ext cx="1701562" cy="1020937"/>
                </a:xfrm>
                <a:custGeom>
                  <a:avLst/>
                  <a:gdLst>
                    <a:gd name="connsiteX0" fmla="*/ 0 w 1701562"/>
                    <a:gd name="connsiteY0" fmla="*/ 0 h 1020937"/>
                    <a:gd name="connsiteX1" fmla="*/ 1701562 w 1701562"/>
                    <a:gd name="connsiteY1" fmla="*/ 0 h 1020937"/>
                    <a:gd name="connsiteX2" fmla="*/ 1701562 w 1701562"/>
                    <a:gd name="connsiteY2" fmla="*/ 1020937 h 1020937"/>
                    <a:gd name="connsiteX3" fmla="*/ 0 w 1701562"/>
                    <a:gd name="connsiteY3" fmla="*/ 1020937 h 1020937"/>
                    <a:gd name="connsiteX4" fmla="*/ 0 w 1701562"/>
                    <a:gd name="connsiteY4" fmla="*/ 0 h 102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562" h="1020937">
                      <a:moveTo>
                        <a:pt x="0" y="0"/>
                      </a:moveTo>
                      <a:lnTo>
                        <a:pt x="1701562" y="0"/>
                      </a:lnTo>
                      <a:lnTo>
                        <a:pt x="1701562" y="1020937"/>
                      </a:lnTo>
                      <a:lnTo>
                        <a:pt x="0" y="1020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533400">
                    <a:spcBef>
                      <a:spcPct val="0"/>
                    </a:spcBef>
                    <a:spcAft>
                      <a:spcPct val="35000"/>
                    </a:spcAft>
                    <a:defRPr cap="all"/>
                  </a:pPr>
                  <a:r>
                    <a:rPr lang="en-CA" sz="1600" dirty="0">
                      <a:latin typeface="Calibri" panose="020F0502020204030204" pitchFamily="34" charset="0"/>
                      <a:cs typeface="Calibri" panose="020F0502020204030204" pitchFamily="34" charset="0"/>
                    </a:rPr>
                    <a:t>You gain skills that will be useful in your personal and professional life.</a:t>
                  </a:r>
                  <a:endParaRPr lang="en-US" sz="1600" kern="1200" dirty="0">
                    <a:latin typeface="Calibri" panose="020F0502020204030204" pitchFamily="34" charset="0"/>
                    <a:cs typeface="Calibri" panose="020F0502020204030204" pitchFamily="34" charset="0"/>
                  </a:endParaRPr>
                </a:p>
              </p:txBody>
            </p:sp>
          </p:grpSp>
        </p:grpSp>
        <p:grpSp>
          <p:nvGrpSpPr>
            <p:cNvPr id="24" name="Groupe 23">
              <a:extLst>
                <a:ext uri="{FF2B5EF4-FFF2-40B4-BE49-F238E27FC236}">
                  <a16:creationId xmlns:a16="http://schemas.microsoft.com/office/drawing/2014/main" id="{B51AEE1C-E037-4A5B-92EF-17AEA10935BD}"/>
                </a:ext>
              </a:extLst>
            </p:cNvPr>
            <p:cNvGrpSpPr/>
            <p:nvPr/>
          </p:nvGrpSpPr>
          <p:grpSpPr>
            <a:xfrm>
              <a:off x="4181978" y="3890597"/>
              <a:ext cx="1843202" cy="2550544"/>
              <a:chOff x="4181978" y="3890597"/>
              <a:chExt cx="1843202" cy="2550544"/>
            </a:xfrm>
          </p:grpSpPr>
          <p:sp>
            <p:nvSpPr>
              <p:cNvPr id="18" name="Ellipse 17">
                <a:extLst>
                  <a:ext uri="{FF2B5EF4-FFF2-40B4-BE49-F238E27FC236}">
                    <a16:creationId xmlns:a16="http://schemas.microsoft.com/office/drawing/2014/main" id="{AA238FAB-1CD9-4D49-8ABC-3773B908BEB0}"/>
                  </a:ext>
                </a:extLst>
              </p:cNvPr>
              <p:cNvSpPr/>
              <p:nvPr/>
            </p:nvSpPr>
            <p:spPr>
              <a:xfrm>
                <a:off x="4584603" y="3890597"/>
                <a:ext cx="1037953" cy="1037953"/>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9" name="Rectangle 18" descr="Diplôme">
                <a:extLst>
                  <a:ext uri="{FF2B5EF4-FFF2-40B4-BE49-F238E27FC236}">
                    <a16:creationId xmlns:a16="http://schemas.microsoft.com/office/drawing/2014/main" id="{45C6E6C7-AA44-42FA-9414-1B73D8D79C2C}"/>
                  </a:ext>
                </a:extLst>
              </p:cNvPr>
              <p:cNvSpPr/>
              <p:nvPr/>
            </p:nvSpPr>
            <p:spPr>
              <a:xfrm>
                <a:off x="4805806" y="4111800"/>
                <a:ext cx="595546" cy="595546"/>
              </a:xfrm>
              <a:prstGeom prst="rect">
                <a:avLst/>
              </a:prstGeom>
              <a: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0" name="Forme libre : forme 19">
                <a:extLst>
                  <a:ext uri="{FF2B5EF4-FFF2-40B4-BE49-F238E27FC236}">
                    <a16:creationId xmlns:a16="http://schemas.microsoft.com/office/drawing/2014/main" id="{A2689D96-6799-4675-8C7A-F0700A10FC7A}"/>
                  </a:ext>
                </a:extLst>
              </p:cNvPr>
              <p:cNvSpPr/>
              <p:nvPr/>
            </p:nvSpPr>
            <p:spPr>
              <a:xfrm>
                <a:off x="4181978" y="5251847"/>
                <a:ext cx="1843202" cy="1189294"/>
              </a:xfrm>
              <a:custGeom>
                <a:avLst/>
                <a:gdLst>
                  <a:gd name="connsiteX0" fmla="*/ 0 w 1701562"/>
                  <a:gd name="connsiteY0" fmla="*/ 0 h 1020937"/>
                  <a:gd name="connsiteX1" fmla="*/ 1701562 w 1701562"/>
                  <a:gd name="connsiteY1" fmla="*/ 0 h 1020937"/>
                  <a:gd name="connsiteX2" fmla="*/ 1701562 w 1701562"/>
                  <a:gd name="connsiteY2" fmla="*/ 1020937 h 1020937"/>
                  <a:gd name="connsiteX3" fmla="*/ 0 w 1701562"/>
                  <a:gd name="connsiteY3" fmla="*/ 1020937 h 1020937"/>
                  <a:gd name="connsiteX4" fmla="*/ 0 w 1701562"/>
                  <a:gd name="connsiteY4" fmla="*/ 0 h 102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562" h="1020937">
                    <a:moveTo>
                      <a:pt x="0" y="0"/>
                    </a:moveTo>
                    <a:lnTo>
                      <a:pt x="1701562" y="0"/>
                    </a:lnTo>
                    <a:lnTo>
                      <a:pt x="1701562" y="1020937"/>
                    </a:lnTo>
                    <a:lnTo>
                      <a:pt x="0" y="1020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533400">
                  <a:spcBef>
                    <a:spcPct val="0"/>
                  </a:spcBef>
                  <a:spcAft>
                    <a:spcPct val="35000"/>
                  </a:spcAft>
                  <a:defRPr cap="all"/>
                </a:pPr>
                <a:r>
                  <a:rPr lang="en-CA" sz="1600" dirty="0">
                    <a:solidFill>
                      <a:schemeClr val="tx1"/>
                    </a:solidFill>
                    <a:latin typeface="Calibri" panose="020F0502020204030204" pitchFamily="34" charset="0"/>
                    <a:cs typeface="Calibri" panose="020F0502020204030204" pitchFamily="34" charset="0"/>
                  </a:rPr>
                  <a:t>You help to guarantee the value of a diploma (including yours!).</a:t>
                </a:r>
                <a:endParaRPr lang="en-US" sz="1600" kern="1200" dirty="0">
                  <a:solidFill>
                    <a:schemeClr val="tx1"/>
                  </a:solidFill>
                  <a:latin typeface="Calibri" panose="020F0502020204030204" pitchFamily="34" charset="0"/>
                  <a:cs typeface="Calibri" panose="020F0502020204030204" pitchFamily="34" charset="0"/>
                </a:endParaRPr>
              </a:p>
            </p:txBody>
          </p:sp>
        </p:grpSp>
      </p:grpSp>
      <p:sp>
        <p:nvSpPr>
          <p:cNvPr id="4" name="Espace réservé du numéro de diapositive 3">
            <a:extLst>
              <a:ext uri="{FF2B5EF4-FFF2-40B4-BE49-F238E27FC236}">
                <a16:creationId xmlns:a16="http://schemas.microsoft.com/office/drawing/2014/main" id="{8DEAFE5E-30AD-4BAD-8A62-E912BE2CA05A}"/>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31</a:t>
            </a:fld>
            <a:endParaRPr lang="en-US" dirty="0"/>
          </a:p>
        </p:txBody>
      </p:sp>
    </p:spTree>
    <p:extLst>
      <p:ext uri="{BB962C8B-B14F-4D97-AF65-F5344CB8AC3E}">
        <p14:creationId xmlns:p14="http://schemas.microsoft.com/office/powerpoint/2010/main" val="3893241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cstate="email">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4974CB37-A4FD-4029-804E-13E765E846BE}"/>
              </a:ext>
            </a:extLst>
          </p:cNvPr>
          <p:cNvSpPr>
            <a:spLocks noGrp="1"/>
          </p:cNvSpPr>
          <p:nvPr>
            <p:ph type="title"/>
            <p:custDataLst>
              <p:tags r:id="rId3"/>
            </p:custDataLst>
          </p:nvPr>
        </p:nvSpPr>
        <p:spPr>
          <a:xfrm>
            <a:off x="643468" y="643466"/>
            <a:ext cx="3686312" cy="5528734"/>
          </a:xfrm>
        </p:spPr>
        <p:txBody>
          <a:bodyPr>
            <a:normAutofit/>
          </a:bodyPr>
          <a:lstStyle/>
          <a:p>
            <a:r>
              <a:rPr lang="en-CA" sz="4800" dirty="0">
                <a:solidFill>
                  <a:srgbClr val="FFFFFF"/>
                </a:solidFill>
              </a:rPr>
              <a:t>Going further . . .</a:t>
            </a:r>
            <a:endParaRPr lang="fr-CA" sz="4800" dirty="0">
              <a:solidFill>
                <a:srgbClr val="FFFFFF"/>
              </a:solidFill>
            </a:endParaRP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E33AC5D-BDA1-4239-947B-BE71CB7C5B26}"/>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dirty="0"/>
              <a:pPr>
                <a:spcAft>
                  <a:spcPts val="600"/>
                </a:spcAft>
              </a:pPr>
              <a:t>32</a:t>
            </a:fld>
            <a:endParaRPr lang="en-US" dirty="0"/>
          </a:p>
        </p:txBody>
      </p:sp>
      <p:pic>
        <p:nvPicPr>
          <p:cNvPr id="6" name="Picture 5"/>
          <p:cNvPicPr>
            <a:picLocks noChangeAspect="1"/>
          </p:cNvPicPr>
          <p:nvPr/>
        </p:nvPicPr>
        <p:blipFill rotWithShape="1">
          <a:blip r:embed="rId12"/>
          <a:srcRect l="7439" t="24009" r="39585" b="23267"/>
          <a:stretch/>
        </p:blipFill>
        <p:spPr>
          <a:xfrm>
            <a:off x="5153489" y="852252"/>
            <a:ext cx="6458857" cy="3614058"/>
          </a:xfrm>
          <a:prstGeom prst="rect">
            <a:avLst/>
          </a:prstGeom>
          <a:ln w="3175">
            <a:solidFill>
              <a:schemeClr val="tx1"/>
            </a:solidFill>
          </a:ln>
        </p:spPr>
      </p:pic>
      <p:sp>
        <p:nvSpPr>
          <p:cNvPr id="13" name="Rectangle 12">
            <a:extLst>
              <a:ext uri="{FF2B5EF4-FFF2-40B4-BE49-F238E27FC236}">
                <a16:creationId xmlns:a16="http://schemas.microsoft.com/office/drawing/2014/main" id="{A1EC4701-72C9-4D7C-A4D5-98A5726C5BA0}"/>
              </a:ext>
            </a:extLst>
          </p:cNvPr>
          <p:cNvSpPr/>
          <p:nvPr>
            <p:custDataLst>
              <p:tags r:id="rId7"/>
            </p:custDataLst>
          </p:nvPr>
        </p:nvSpPr>
        <p:spPr>
          <a:xfrm>
            <a:off x="5334918" y="5296333"/>
            <a:ext cx="6096000" cy="707886"/>
          </a:xfrm>
          <a:prstGeom prst="rect">
            <a:avLst/>
          </a:prstGeom>
          <a:noFill/>
          <a:ln>
            <a:solidFill>
              <a:schemeClr val="accent2"/>
            </a:solidFill>
          </a:ln>
        </p:spPr>
        <p:txBody>
          <a:bodyPr>
            <a:spAutoFit/>
          </a:bodyPr>
          <a:lstStyle/>
          <a:p>
            <a:r>
              <a:rPr lang="en-CA" sz="2000" dirty="0">
                <a:latin typeface="Calibri" panose="020F0502020204030204" pitchFamily="34" charset="0"/>
                <a:cs typeface="Calibri" panose="020F0502020204030204" pitchFamily="34" charset="0"/>
              </a:rPr>
              <a:t>D'Annunzio, M. H., (2013, June 14). TED-Ed. </a:t>
            </a:r>
            <a:r>
              <a:rPr lang="en-CA" sz="2000" i="1" dirty="0">
                <a:latin typeface="Calibri" panose="020F0502020204030204" pitchFamily="34" charset="0"/>
                <a:cs typeface="Calibri" panose="020F0502020204030204" pitchFamily="34" charset="0"/>
                <a:hlinkClick r:id="rId13"/>
              </a:rPr>
              <a:t>The Punishable Perils of Plagiarism</a:t>
            </a:r>
            <a:r>
              <a:rPr lang="en-CA" sz="2000" dirty="0">
                <a:latin typeface="Calibri" panose="020F0502020204030204" pitchFamily="34" charset="0"/>
                <a:cs typeface="Calibri" panose="020F0502020204030204" pitchFamily="34" charset="0"/>
              </a:rPr>
              <a:t>. [Video, 3:47 minutes]</a:t>
            </a:r>
          </a:p>
        </p:txBody>
      </p:sp>
    </p:spTree>
    <p:extLst>
      <p:ext uri="{BB962C8B-B14F-4D97-AF65-F5344CB8AC3E}">
        <p14:creationId xmlns:p14="http://schemas.microsoft.com/office/powerpoint/2010/main" val="3233393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61A77-CCA3-425C-BBB5-F51BE506FBE2}"/>
              </a:ext>
            </a:extLst>
          </p:cNvPr>
          <p:cNvSpPr>
            <a:spLocks noGrp="1"/>
          </p:cNvSpPr>
          <p:nvPr>
            <p:ph type="title"/>
            <p:custDataLst>
              <p:tags r:id="rId1"/>
            </p:custDataLst>
          </p:nvPr>
        </p:nvSpPr>
        <p:spPr>
          <a:xfrm>
            <a:off x="8549640" y="2326957"/>
            <a:ext cx="3200400" cy="1737360"/>
          </a:xfrm>
          <a:ln>
            <a:noFill/>
          </a:ln>
        </p:spPr>
        <p:txBody>
          <a:bodyPr>
            <a:noAutofit/>
          </a:bodyPr>
          <a:lstStyle/>
          <a:p>
            <a:r>
              <a:rPr lang="en-CA" sz="4400" dirty="0">
                <a:solidFill>
                  <a:schemeClr val="tx1"/>
                </a:solidFill>
              </a:rPr>
              <a:t>In </a:t>
            </a:r>
            <a:br>
              <a:rPr lang="en-CA" sz="4400" dirty="0">
                <a:solidFill>
                  <a:schemeClr val="tx1"/>
                </a:solidFill>
              </a:rPr>
            </a:br>
            <a:r>
              <a:rPr lang="en-CA" sz="4400" dirty="0">
                <a:solidFill>
                  <a:schemeClr val="tx1"/>
                </a:solidFill>
              </a:rPr>
              <a:t>college . . .</a:t>
            </a:r>
            <a:endParaRPr lang="fr-CA" sz="4400" dirty="0">
              <a:solidFill>
                <a:schemeClr val="tx1"/>
              </a:solidFill>
            </a:endParaRPr>
          </a:p>
        </p:txBody>
      </p:sp>
      <p:graphicFrame>
        <p:nvGraphicFramePr>
          <p:cNvPr id="6" name="Espace réservé du contenu 2">
            <a:extLst>
              <a:ext uri="{FF2B5EF4-FFF2-40B4-BE49-F238E27FC236}">
                <a16:creationId xmlns:a16="http://schemas.microsoft.com/office/drawing/2014/main" id="{2350E548-4BB0-4E7B-AFAD-E658FD6F062D}"/>
              </a:ext>
            </a:extLst>
          </p:cNvPr>
          <p:cNvGraphicFramePr>
            <a:graphicFrameLocks noGrp="1"/>
          </p:cNvGraphicFramePr>
          <p:nvPr>
            <p:ph idx="1"/>
            <p:custDataLst>
              <p:tags r:id="rId2"/>
            </p:custDataLst>
            <p:extLst>
              <p:ext uri="{D42A27DB-BD31-4B8C-83A1-F6EECF244321}">
                <p14:modId xmlns:p14="http://schemas.microsoft.com/office/powerpoint/2010/main" val="1813776050"/>
              </p:ext>
            </p:extLst>
          </p:nvPr>
        </p:nvGraphicFramePr>
        <p:xfrm>
          <a:off x="795997" y="685799"/>
          <a:ext cx="6711950" cy="5019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5BC020A6-5C52-4BD7-B014-71342CDC5920}"/>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33</a:t>
            </a:fld>
            <a:endParaRPr lang="en-US" dirty="0"/>
          </a:p>
        </p:txBody>
      </p:sp>
    </p:spTree>
    <p:extLst>
      <p:ext uri="{BB962C8B-B14F-4D97-AF65-F5344CB8AC3E}">
        <p14:creationId xmlns:p14="http://schemas.microsoft.com/office/powerpoint/2010/main" val="1130207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360D9-D7A9-4127-9FB5-02D1310CA65D}"/>
              </a:ext>
            </a:extLst>
          </p:cNvPr>
          <p:cNvSpPr>
            <a:spLocks noGrp="1"/>
          </p:cNvSpPr>
          <p:nvPr>
            <p:ph type="title"/>
            <p:custDataLst>
              <p:tags r:id="rId1"/>
            </p:custDataLst>
          </p:nvPr>
        </p:nvSpPr>
        <p:spPr/>
        <p:txBody>
          <a:bodyPr>
            <a:normAutofit fontScale="90000"/>
          </a:bodyPr>
          <a:lstStyle/>
          <a:p>
            <a:pPr algn="ctr"/>
            <a:r>
              <a:rPr lang="en-CA" dirty="0">
                <a:solidFill>
                  <a:schemeClr val="tx1"/>
                </a:solidFill>
              </a:rPr>
              <a:t>Why consult sources of information </a:t>
            </a:r>
            <a:br>
              <a:rPr lang="en-CA" dirty="0">
                <a:solidFill>
                  <a:schemeClr val="tx1"/>
                </a:solidFill>
              </a:rPr>
            </a:br>
            <a:r>
              <a:rPr lang="en-CA" dirty="0">
                <a:solidFill>
                  <a:schemeClr val="tx1"/>
                </a:solidFill>
              </a:rPr>
              <a:t>for your work?</a:t>
            </a:r>
            <a:endParaRPr lang="fr-CA" dirty="0">
              <a:solidFill>
                <a:schemeClr val="tx1"/>
              </a:solidFill>
            </a:endParaRPr>
          </a:p>
        </p:txBody>
      </p:sp>
      <p:sp>
        <p:nvSpPr>
          <p:cNvPr id="3" name="Espace réservé du contenu 2">
            <a:extLst>
              <a:ext uri="{FF2B5EF4-FFF2-40B4-BE49-F238E27FC236}">
                <a16:creationId xmlns:a16="http://schemas.microsoft.com/office/drawing/2014/main" id="{9B3C3F44-172D-4D64-9072-3DA5AB03FBDF}"/>
              </a:ext>
            </a:extLst>
          </p:cNvPr>
          <p:cNvSpPr>
            <a:spLocks noGrp="1"/>
          </p:cNvSpPr>
          <p:nvPr>
            <p:ph idx="1"/>
            <p:custDataLst>
              <p:tags r:id="rId2"/>
            </p:custDataLst>
          </p:nvPr>
        </p:nvSpPr>
        <p:spPr/>
        <p:txBody>
          <a:bodyPr>
            <a:normAutofit/>
          </a:bodyPr>
          <a:lstStyle/>
          <a:p>
            <a:pPr marL="0" indent="0">
              <a:buNone/>
            </a:pPr>
            <a:r>
              <a:rPr lang="en-CA" sz="2400" dirty="0">
                <a:latin typeface="Calibri" panose="020F0502020204030204" pitchFamily="34" charset="0"/>
                <a:cs typeface="Calibri" panose="020F0502020204030204" pitchFamily="34" charset="0"/>
              </a:rPr>
              <a:t>In most cases, conducting research requires consulting a variety of documents (websites, books, journal articles, etc.). </a:t>
            </a:r>
          </a:p>
          <a:p>
            <a:pPr marL="0" indent="0">
              <a:buNone/>
            </a:pPr>
            <a:r>
              <a:rPr lang="en-CA" sz="2400" dirty="0">
                <a:latin typeface="Calibri" panose="020F0502020204030204" pitchFamily="34" charset="0"/>
                <a:cs typeface="Calibri" panose="020F0502020204030204" pitchFamily="34" charset="0"/>
              </a:rPr>
              <a:t>This first step allows you to</a:t>
            </a:r>
            <a:endParaRPr lang="fr-CA" sz="24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5A456DCD-787C-4954-90D7-CDA7E0513AF6}"/>
              </a:ext>
            </a:extLst>
          </p:cNvPr>
          <p:cNvSpPr>
            <a:spLocks noGrp="1"/>
          </p:cNvSpPr>
          <p:nvPr>
            <p:ph type="sldNum" sz="quarter" idx="12"/>
            <p:custDataLst>
              <p:tags r:id="rId3"/>
            </p:custDataLst>
          </p:nvPr>
        </p:nvSpPr>
        <p:spPr/>
        <p:txBody>
          <a:bodyPr/>
          <a:lstStyle/>
          <a:p>
            <a:fld id="{4FAB73BC-B049-4115-A692-8D63A059BFB8}" type="slidenum">
              <a:rPr lang="en-US" smtClean="0"/>
              <a:t>34</a:t>
            </a:fld>
            <a:endParaRPr lang="en-US" dirty="0"/>
          </a:p>
        </p:txBody>
      </p:sp>
      <p:graphicFrame>
        <p:nvGraphicFramePr>
          <p:cNvPr id="6" name="Diagramme 5">
            <a:extLst>
              <a:ext uri="{FF2B5EF4-FFF2-40B4-BE49-F238E27FC236}">
                <a16:creationId xmlns:a16="http://schemas.microsoft.com/office/drawing/2014/main" id="{E3C3FDC6-EC3D-420E-94C4-6255811958B0}"/>
              </a:ext>
            </a:extLst>
          </p:cNvPr>
          <p:cNvGraphicFramePr/>
          <p:nvPr>
            <p:custDataLst>
              <p:tags r:id="rId4"/>
            </p:custDataLst>
            <p:extLst>
              <p:ext uri="{D42A27DB-BD31-4B8C-83A1-F6EECF244321}">
                <p14:modId xmlns:p14="http://schemas.microsoft.com/office/powerpoint/2010/main" val="4127056241"/>
              </p:ext>
            </p:extLst>
          </p:nvPr>
        </p:nvGraphicFramePr>
        <p:xfrm>
          <a:off x="1176996" y="3092839"/>
          <a:ext cx="9948203" cy="28623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70787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7F5A7D1-EA9A-4F1C-B557-8443C646F9C2}"/>
              </a:ext>
            </a:extLst>
          </p:cNvPr>
          <p:cNvSpPr>
            <a:spLocks noGrp="1"/>
          </p:cNvSpPr>
          <p:nvPr>
            <p:ph type="title"/>
            <p:custDataLst>
              <p:tags r:id="rId1"/>
            </p:custDataLst>
          </p:nvPr>
        </p:nvSpPr>
        <p:spPr/>
        <p:txBody>
          <a:bodyPr/>
          <a:lstStyle/>
          <a:p>
            <a:pPr algn="ctr"/>
            <a:r>
              <a:rPr lang="en-CA" dirty="0">
                <a:solidFill>
                  <a:schemeClr val="tx1"/>
                </a:solidFill>
              </a:rPr>
              <a:t>And that brings us to the citations! </a:t>
            </a:r>
          </a:p>
        </p:txBody>
      </p:sp>
      <p:sp>
        <p:nvSpPr>
          <p:cNvPr id="4" name="Espace réservé du numéro de diapositive 3">
            <a:extLst>
              <a:ext uri="{FF2B5EF4-FFF2-40B4-BE49-F238E27FC236}">
                <a16:creationId xmlns:a16="http://schemas.microsoft.com/office/drawing/2014/main" id="{7A49FCBF-9E84-49B4-B607-F6AD66FB677A}"/>
              </a:ext>
            </a:extLst>
          </p:cNvPr>
          <p:cNvSpPr>
            <a:spLocks noGrp="1"/>
          </p:cNvSpPr>
          <p:nvPr>
            <p:ph type="sldNum" sz="quarter" idx="12"/>
            <p:custDataLst>
              <p:tags r:id="rId2"/>
            </p:custDataLst>
          </p:nvPr>
        </p:nvSpPr>
        <p:spPr/>
        <p:txBody>
          <a:bodyPr>
            <a:normAutofit/>
          </a:bodyPr>
          <a:lstStyle/>
          <a:p>
            <a:pPr>
              <a:spcAft>
                <a:spcPts val="600"/>
              </a:spcAft>
            </a:pPr>
            <a:fld id="{4FAB73BC-B049-4115-A692-8D63A059BFB8}" type="slidenum">
              <a:rPr lang="en-US" smtClean="0"/>
              <a:pPr>
                <a:spcAft>
                  <a:spcPts val="600"/>
                </a:spcAft>
              </a:pPr>
              <a:t>35</a:t>
            </a:fld>
            <a:endParaRPr lang="en-US" dirty="0"/>
          </a:p>
        </p:txBody>
      </p:sp>
      <p:sp>
        <p:nvSpPr>
          <p:cNvPr id="8" name="Espace réservé du contenu 7">
            <a:extLst>
              <a:ext uri="{FF2B5EF4-FFF2-40B4-BE49-F238E27FC236}">
                <a16:creationId xmlns:a16="http://schemas.microsoft.com/office/drawing/2014/main" id="{203EDDCB-6196-4026-BC18-49DF42D3FF86}"/>
              </a:ext>
            </a:extLst>
          </p:cNvPr>
          <p:cNvSpPr>
            <a:spLocks noGrp="1"/>
          </p:cNvSpPr>
          <p:nvPr>
            <p:ph idx="1"/>
            <p:custDataLst>
              <p:tags r:id="rId3"/>
            </p:custDataLst>
          </p:nvPr>
        </p:nvSpPr>
        <p:spPr/>
        <p:txBody>
          <a:bodyPr>
            <a:normAutofit/>
          </a:bodyPr>
          <a:lstStyle/>
          <a:p>
            <a:pPr>
              <a:spcAft>
                <a:spcPts val="1800"/>
              </a:spcAft>
            </a:pPr>
            <a:r>
              <a:rPr lang="en-CA" sz="2800" b="1" dirty="0">
                <a:solidFill>
                  <a:srgbClr val="56748C"/>
                </a:solidFill>
                <a:latin typeface="Calibri" panose="020F0502020204030204" pitchFamily="34" charset="0"/>
                <a:cs typeface="Calibri" panose="020F0502020204030204" pitchFamily="34" charset="0"/>
              </a:rPr>
              <a:t>Citing sources in your work is a good thing! </a:t>
            </a:r>
          </a:p>
          <a:p>
            <a:pPr lvl="1">
              <a:spcAft>
                <a:spcPts val="600"/>
              </a:spcAft>
            </a:pPr>
            <a:r>
              <a:rPr lang="en-CA" sz="2600" dirty="0">
                <a:latin typeface="Calibri" panose="020F0502020204030204" pitchFamily="34" charset="0"/>
                <a:cs typeface="Calibri" panose="020F0502020204030204" pitchFamily="34" charset="0"/>
              </a:rPr>
              <a:t>They show that you have taken the time to do research and that you have taken your work seriously.</a:t>
            </a:r>
          </a:p>
          <a:p>
            <a:pPr lvl="1">
              <a:spcAft>
                <a:spcPts val="600"/>
              </a:spcAft>
            </a:pPr>
            <a:r>
              <a:rPr lang="en-CA" sz="2600" dirty="0">
                <a:latin typeface="Calibri" panose="020F0502020204030204" pitchFamily="34" charset="0"/>
                <a:cs typeface="Calibri" panose="020F0502020204030204" pitchFamily="34" charset="0"/>
              </a:rPr>
              <a:t>By using well-chosen references, you add strength to your analyses by showing that they are supported by expert writings and/or theories.</a:t>
            </a:r>
          </a:p>
          <a:p>
            <a:pPr lvl="1">
              <a:spcAft>
                <a:spcPts val="600"/>
              </a:spcAft>
            </a:pPr>
            <a:r>
              <a:rPr lang="en-CA" sz="2600" dirty="0">
                <a:latin typeface="Calibri" panose="020F0502020204030204" pitchFamily="34" charset="0"/>
                <a:cs typeface="Calibri" panose="020F0502020204030204" pitchFamily="34" charset="0"/>
              </a:rPr>
              <a:t>You show respect for the authors who informed your work.</a:t>
            </a:r>
          </a:p>
          <a:p>
            <a:pPr lvl="1">
              <a:spcAft>
                <a:spcPts val="600"/>
              </a:spcAft>
            </a:pPr>
            <a:r>
              <a:rPr lang="en-CA" sz="2600" dirty="0">
                <a:latin typeface="Calibri" panose="020F0502020204030204" pitchFamily="34" charset="0"/>
                <a:cs typeface="Calibri" panose="020F0502020204030204" pitchFamily="34" charset="0"/>
              </a:rPr>
              <a:t>You avoid plagiarism!</a:t>
            </a:r>
            <a:endParaRPr lang="fr-CA"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2455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 name="Rectangle 1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cstate="email">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268C4A5A-D639-4F3F-B46D-8B6E530B4E8D}"/>
              </a:ext>
            </a:extLst>
          </p:cNvPr>
          <p:cNvSpPr>
            <a:spLocks noGrp="1"/>
          </p:cNvSpPr>
          <p:nvPr>
            <p:ph type="title"/>
            <p:custDataLst>
              <p:tags r:id="rId3"/>
            </p:custDataLst>
          </p:nvPr>
        </p:nvSpPr>
        <p:spPr>
          <a:xfrm>
            <a:off x="643468" y="643466"/>
            <a:ext cx="3686312" cy="5528734"/>
          </a:xfrm>
        </p:spPr>
        <p:txBody>
          <a:bodyPr>
            <a:normAutofit/>
          </a:bodyPr>
          <a:lstStyle/>
          <a:p>
            <a:r>
              <a:rPr lang="en-CA" sz="4800" dirty="0">
                <a:solidFill>
                  <a:srgbClr val="FFFFFF"/>
                </a:solidFill>
              </a:rPr>
              <a:t>Going further . . .</a:t>
            </a:r>
            <a:endParaRPr lang="fr-CA" sz="4800" dirty="0">
              <a:solidFill>
                <a:srgbClr val="FFFFFF"/>
              </a:solidFill>
            </a:endParaRPr>
          </a:p>
        </p:txBody>
      </p:sp>
      <p:sp>
        <p:nvSpPr>
          <p:cNvPr id="17" name="Oval 1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D239C039-D1F8-43D5-9268-483D5260BFEF}"/>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36</a:t>
            </a:fld>
            <a:endPar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pic>
        <p:nvPicPr>
          <p:cNvPr id="12" name="Image 11">
            <a:extLst>
              <a:ext uri="{FF2B5EF4-FFF2-40B4-BE49-F238E27FC236}">
                <a16:creationId xmlns:a16="http://schemas.microsoft.com/office/drawing/2014/main" id="{AE47FF5A-C312-4A58-A905-7473A2182AA4}"/>
              </a:ext>
            </a:extLst>
          </p:cNvPr>
          <p:cNvPicPr>
            <a:picLocks noChangeAspect="1"/>
          </p:cNvPicPr>
          <p:nvPr>
            <p:custDataLst>
              <p:tags r:id="rId7"/>
            </p:custDataLst>
          </p:nvPr>
        </p:nvPicPr>
        <p:blipFill rotWithShape="1">
          <a:blip r:embed="rId13" cstate="email">
            <a:extLst>
              <a:ext uri="{28A0092B-C50C-407E-A947-70E740481C1C}">
                <a14:useLocalDpi xmlns:a14="http://schemas.microsoft.com/office/drawing/2010/main"/>
              </a:ext>
            </a:extLst>
          </a:blip>
          <a:srcRect/>
          <a:stretch/>
        </p:blipFill>
        <p:spPr>
          <a:xfrm>
            <a:off x="4969904" y="386396"/>
            <a:ext cx="6826469" cy="3881156"/>
          </a:xfrm>
          <a:prstGeom prst="rect">
            <a:avLst/>
          </a:prstGeom>
        </p:spPr>
      </p:pic>
      <p:sp>
        <p:nvSpPr>
          <p:cNvPr id="14" name="Rectangle 13">
            <a:extLst>
              <a:ext uri="{FF2B5EF4-FFF2-40B4-BE49-F238E27FC236}">
                <a16:creationId xmlns:a16="http://schemas.microsoft.com/office/drawing/2014/main" id="{CB4C5601-F216-477F-8B4C-906177576834}"/>
              </a:ext>
            </a:extLst>
          </p:cNvPr>
          <p:cNvSpPr/>
          <p:nvPr>
            <p:custDataLst>
              <p:tags r:id="rId8"/>
            </p:custDataLst>
          </p:nvPr>
        </p:nvSpPr>
        <p:spPr>
          <a:xfrm>
            <a:off x="4969904" y="4549676"/>
            <a:ext cx="6826469" cy="1015663"/>
          </a:xfrm>
          <a:prstGeom prst="rect">
            <a:avLst/>
          </a:prstGeom>
          <a:noFill/>
          <a:ln>
            <a:solidFill>
              <a:schemeClr val="accent2"/>
            </a:solidFill>
          </a:ln>
        </p:spPr>
        <p:txBody>
          <a:bodyPr wrap="square">
            <a:spAutoFit/>
          </a:bodyPr>
          <a:lstStyle/>
          <a:p>
            <a:r>
              <a:rPr lang="fr-CA" sz="2000" dirty="0">
                <a:latin typeface="Calibri" panose="020F0502020204030204" pitchFamily="34" charset="0"/>
                <a:cs typeface="Calibri" panose="020F0502020204030204" pitchFamily="34" charset="0"/>
              </a:rPr>
              <a:t>Info </a:t>
            </a:r>
            <a:r>
              <a:rPr lang="fr-CA" sz="2000" dirty="0" err="1">
                <a:latin typeface="Calibri" panose="020F0502020204030204" pitchFamily="34" charset="0"/>
                <a:cs typeface="Calibri" panose="020F0502020204030204" pitchFamily="34" charset="0"/>
              </a:rPr>
              <a:t>Track</a:t>
            </a:r>
            <a:r>
              <a:rPr lang="fr-CA" sz="2000" dirty="0">
                <a:latin typeface="Calibri" panose="020F0502020204030204" pitchFamily="34" charset="0"/>
                <a:cs typeface="Calibri" panose="020F0502020204030204" pitchFamily="34" charset="0"/>
              </a:rPr>
              <a:t>. Training for Information </a:t>
            </a:r>
            <a:r>
              <a:rPr lang="en-CA" sz="2000" dirty="0">
                <a:latin typeface="Calibri" panose="020F0502020204030204" pitchFamily="34" charset="0"/>
                <a:cs typeface="Calibri" panose="020F0502020204030204" pitchFamily="34" charset="0"/>
              </a:rPr>
              <a:t>Literacy</a:t>
            </a:r>
            <a:r>
              <a:rPr lang="fr-CA" sz="2000" dirty="0">
                <a:latin typeface="Calibri" panose="020F0502020204030204" pitchFamily="34" charset="0"/>
                <a:cs typeface="Calibri" panose="020F0502020204030204" pitchFamily="34" charset="0"/>
              </a:rPr>
              <a:t>. </a:t>
            </a:r>
            <a:r>
              <a:rPr lang="en-CA" sz="2000" i="1" dirty="0">
                <a:latin typeface="Calibri" panose="020F0502020204030204" pitchFamily="34" charset="0"/>
                <a:cs typeface="Calibri" panose="020F0502020204030204" pitchFamily="34" charset="0"/>
                <a:hlinkClick r:id="rId14"/>
              </a:rPr>
              <a:t>How to make sure you don’t plagiarize</a:t>
            </a:r>
            <a:r>
              <a:rPr lang="en-CA" sz="2000" dirty="0">
                <a:latin typeface="Calibri" panose="020F0502020204030204" pitchFamily="34" charset="0"/>
                <a:cs typeface="Calibri" panose="020F0502020204030204" pitchFamily="34" charset="0"/>
              </a:rPr>
              <a:t>. [</a:t>
            </a:r>
            <a:r>
              <a:rPr lang="en-CA" sz="2000" b="1" dirty="0">
                <a:latin typeface="Calibri" panose="020F0502020204030204" pitchFamily="34" charset="0"/>
                <a:cs typeface="Calibri" panose="020F0502020204030204" pitchFamily="34" charset="0"/>
              </a:rPr>
              <a:t>Downloadable</a:t>
            </a:r>
            <a:r>
              <a:rPr lang="en-CA" sz="2000" dirty="0">
                <a:latin typeface="Calibri" panose="020F0502020204030204" pitchFamily="34" charset="0"/>
                <a:cs typeface="Calibri" panose="020F0502020204030204" pitchFamily="34" charset="0"/>
              </a:rPr>
              <a:t> video with English subtitles, 3:38 minutes]. </a:t>
            </a:r>
            <a:endParaRPr lang="fr-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6386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42D2D27-4F70-4F39-BB67-0A36F35201B0}"/>
              </a:ext>
            </a:extLst>
          </p:cNvPr>
          <p:cNvSpPr>
            <a:spLocks noGrp="1"/>
          </p:cNvSpPr>
          <p:nvPr>
            <p:ph type="title"/>
            <p:custDataLst>
              <p:tags r:id="rId1"/>
            </p:custDataLst>
          </p:nvPr>
        </p:nvSpPr>
        <p:spPr/>
        <p:txBody>
          <a:bodyPr/>
          <a:lstStyle/>
          <a:p>
            <a:pPr algn="ctr"/>
            <a:r>
              <a:rPr lang="en-CA" dirty="0">
                <a:solidFill>
                  <a:schemeClr val="tx1"/>
                </a:solidFill>
              </a:rPr>
              <a:t>Collaboration: </a:t>
            </a:r>
            <a:r>
              <a:rPr lang="en-CA" dirty="0">
                <a:solidFill>
                  <a:srgbClr val="56748C"/>
                </a:solidFill>
              </a:rPr>
              <a:t>Be Careful</a:t>
            </a:r>
            <a:r>
              <a:rPr lang="en-CA" dirty="0">
                <a:solidFill>
                  <a:schemeClr val="tx1"/>
                </a:solidFill>
              </a:rPr>
              <a:t>!</a:t>
            </a:r>
            <a:endParaRPr lang="fr-CA" dirty="0">
              <a:solidFill>
                <a:schemeClr val="tx1"/>
              </a:solidFill>
            </a:endParaRPr>
          </a:p>
        </p:txBody>
      </p:sp>
      <p:sp>
        <p:nvSpPr>
          <p:cNvPr id="4" name="Espace réservé du numéro de diapositive 3">
            <a:extLst>
              <a:ext uri="{FF2B5EF4-FFF2-40B4-BE49-F238E27FC236}">
                <a16:creationId xmlns:a16="http://schemas.microsoft.com/office/drawing/2014/main" id="{445BEC19-9EFF-4E85-A20E-2DC31FAC9F9B}"/>
              </a:ext>
            </a:extLst>
          </p:cNvPr>
          <p:cNvSpPr>
            <a:spLocks noGrp="1"/>
          </p:cNvSpPr>
          <p:nvPr>
            <p:ph type="sldNum" sz="quarter" idx="12"/>
            <p:custDataLst>
              <p:tags r:id="rId2"/>
            </p:custDataLst>
          </p:nvPr>
        </p:nvSpPr>
        <p:spPr/>
        <p:txBody>
          <a:bodyPr>
            <a:normAutofit/>
          </a:bodyPr>
          <a:lstStyle/>
          <a:p>
            <a:pPr>
              <a:lnSpc>
                <a:spcPct val="90000"/>
              </a:lnSpc>
              <a:spcAft>
                <a:spcPts val="600"/>
              </a:spcAft>
            </a:pPr>
            <a:fld id="{4FAB73BC-B049-4115-A692-8D63A059BFB8}" type="slidenum">
              <a:rPr lang="en-US" sz="1900" smtClean="0">
                <a:solidFill>
                  <a:schemeClr val="accent1"/>
                </a:solidFill>
              </a:rPr>
              <a:pPr>
                <a:lnSpc>
                  <a:spcPct val="90000"/>
                </a:lnSpc>
                <a:spcAft>
                  <a:spcPts val="600"/>
                </a:spcAft>
              </a:pPr>
              <a:t>37</a:t>
            </a:fld>
            <a:endParaRPr lang="en-US" sz="1900" dirty="0">
              <a:solidFill>
                <a:schemeClr val="accent1"/>
              </a:solidFill>
            </a:endParaRPr>
          </a:p>
        </p:txBody>
      </p:sp>
      <p:sp>
        <p:nvSpPr>
          <p:cNvPr id="8" name="Espace réservé du contenu 7">
            <a:extLst>
              <a:ext uri="{FF2B5EF4-FFF2-40B4-BE49-F238E27FC236}">
                <a16:creationId xmlns:a16="http://schemas.microsoft.com/office/drawing/2014/main" id="{D793AE9B-2F25-4C41-9D6F-BF89A5F8430E}"/>
              </a:ext>
            </a:extLst>
          </p:cNvPr>
          <p:cNvSpPr>
            <a:spLocks noGrp="1"/>
          </p:cNvSpPr>
          <p:nvPr>
            <p:ph idx="1"/>
            <p:custDataLst>
              <p:tags r:id="rId3"/>
            </p:custDataLst>
          </p:nvPr>
        </p:nvSpPr>
        <p:spPr>
          <a:xfrm>
            <a:off x="870857" y="1646872"/>
            <a:ext cx="10257391" cy="4808474"/>
          </a:xfrm>
        </p:spPr>
        <p:txBody>
          <a:bodyPr>
            <a:noAutofit/>
          </a:bodyPr>
          <a:lstStyle/>
          <a:p>
            <a:pPr algn="l"/>
            <a:r>
              <a:rPr lang="en-CA" sz="2400" dirty="0">
                <a:latin typeface="Calibri" panose="020F0502020204030204" pitchFamily="34" charset="0"/>
                <a:cs typeface="Calibri" panose="020F0502020204030204" pitchFamily="34" charset="0"/>
              </a:rPr>
              <a:t>As part of your studies, you will sometimes have to work in </a:t>
            </a:r>
            <a:r>
              <a:rPr lang="en-CA" sz="2400" b="1" dirty="0">
                <a:latin typeface="Calibri" panose="020F0502020204030204" pitchFamily="34" charset="0"/>
                <a:cs typeface="Calibri" panose="020F0502020204030204" pitchFamily="34" charset="0"/>
              </a:rPr>
              <a:t>teams</a:t>
            </a:r>
            <a:r>
              <a:rPr lang="en-CA" sz="2400" dirty="0">
                <a:latin typeface="Calibri" panose="020F0502020204030204" pitchFamily="34" charset="0"/>
                <a:cs typeface="Calibri" panose="020F0502020204030204" pitchFamily="34" charset="0"/>
              </a:rPr>
              <a:t>. Learning to work in a team is important because you will have to work with many people in your professional life.</a:t>
            </a:r>
          </a:p>
          <a:p>
            <a:pPr algn="l"/>
            <a:r>
              <a:rPr lang="en-CA" sz="2400" dirty="0">
                <a:latin typeface="Calibri" panose="020F0502020204030204" pitchFamily="34" charset="0"/>
                <a:cs typeface="Calibri" panose="020F0502020204030204" pitchFamily="34" charset="0"/>
              </a:rPr>
              <a:t>But working in a team requires attention to certain things. Since the outcome of the assessment is likely to be similar for all team members, you need to make sure that each member understands and agrees to follow instructions. You are all responsible for the content of the work and if </a:t>
            </a:r>
            <a:r>
              <a:rPr lang="en-CA" sz="2400" b="1" dirty="0">
                <a:solidFill>
                  <a:srgbClr val="56748C"/>
                </a:solidFill>
                <a:latin typeface="Calibri" panose="020F0502020204030204" pitchFamily="34" charset="0"/>
                <a:cs typeface="Calibri" panose="020F0502020204030204" pitchFamily="34" charset="0"/>
              </a:rPr>
              <a:t>one</a:t>
            </a:r>
            <a:r>
              <a:rPr lang="en-CA" sz="2400" dirty="0">
                <a:solidFill>
                  <a:srgbClr val="56748C"/>
                </a:solidFill>
                <a:latin typeface="Calibri" panose="020F0502020204030204" pitchFamily="34" charset="0"/>
                <a:cs typeface="Calibri" panose="020F0502020204030204" pitchFamily="34" charset="0"/>
              </a:rPr>
              <a:t> </a:t>
            </a:r>
            <a:r>
              <a:rPr lang="en-CA" sz="2400" dirty="0">
                <a:latin typeface="Calibri" panose="020F0502020204030204" pitchFamily="34" charset="0"/>
                <a:cs typeface="Calibri" panose="020F0502020204030204" pitchFamily="34" charset="0"/>
              </a:rPr>
              <a:t>of you makes a mistake (for example, plagiarizes), you may </a:t>
            </a:r>
            <a:r>
              <a:rPr lang="en-CA" sz="2400" b="1" dirty="0">
                <a:solidFill>
                  <a:srgbClr val="56748C"/>
                </a:solidFill>
                <a:latin typeface="Calibri" panose="020F0502020204030204" pitchFamily="34" charset="0"/>
                <a:cs typeface="Calibri" panose="020F0502020204030204" pitchFamily="34" charset="0"/>
              </a:rPr>
              <a:t>all</a:t>
            </a:r>
            <a:r>
              <a:rPr lang="en-CA" sz="2400" dirty="0">
                <a:solidFill>
                  <a:srgbClr val="56748C"/>
                </a:solidFill>
                <a:latin typeface="Calibri" panose="020F0502020204030204" pitchFamily="34" charset="0"/>
                <a:cs typeface="Calibri" panose="020F0502020204030204" pitchFamily="34" charset="0"/>
              </a:rPr>
              <a:t> </a:t>
            </a:r>
            <a:r>
              <a:rPr lang="en-CA" sz="2400" dirty="0">
                <a:latin typeface="Calibri" panose="020F0502020204030204" pitchFamily="34" charset="0"/>
                <a:cs typeface="Calibri" panose="020F0502020204030204" pitchFamily="34" charset="0"/>
              </a:rPr>
              <a:t>be penalized.</a:t>
            </a:r>
            <a:endParaRPr lang="fr-FR" sz="2400" dirty="0">
              <a:latin typeface="Calibri" panose="020F0502020204030204" pitchFamily="34" charset="0"/>
              <a:cs typeface="Calibri" panose="020F0502020204030204" pitchFamily="34" charset="0"/>
            </a:endParaRPr>
          </a:p>
          <a:p>
            <a:pPr algn="l"/>
            <a:r>
              <a:rPr lang="en-CA" sz="2400" dirty="0">
                <a:latin typeface="Calibri" panose="020F0502020204030204" pitchFamily="34" charset="0"/>
                <a:cs typeface="Calibri" panose="020F0502020204030204" pitchFamily="34" charset="0"/>
              </a:rPr>
              <a:t>At other times, your teacher will ask you to work individually. And there are limits to what you can offer or receive as assistance. Your work and that of your classmates must be different, personal.</a:t>
            </a:r>
          </a:p>
          <a:p>
            <a:pPr algn="l"/>
            <a:r>
              <a:rPr lang="en-CA" sz="2400" dirty="0">
                <a:latin typeface="Calibri" panose="020F0502020204030204" pitchFamily="34" charset="0"/>
                <a:cs typeface="Calibri" panose="020F0502020204030204" pitchFamily="34" charset="0"/>
              </a:rPr>
              <a:t>If you have any questions about what is or is not allowed for an assignment, it is strongly suggested that you consult your teacher.</a:t>
            </a:r>
            <a:endParaRPr lang="fr-C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5786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C1E0A-B356-4E70-93BE-E97B026538D6}"/>
              </a:ext>
            </a:extLst>
          </p:cNvPr>
          <p:cNvSpPr>
            <a:spLocks noGrp="1"/>
          </p:cNvSpPr>
          <p:nvPr>
            <p:ph type="title"/>
            <p:custDataLst>
              <p:tags r:id="rId1"/>
            </p:custDataLst>
          </p:nvPr>
        </p:nvSpPr>
        <p:spPr/>
        <p:txBody>
          <a:bodyPr>
            <a:normAutofit/>
          </a:bodyPr>
          <a:lstStyle/>
          <a:p>
            <a:pPr algn="ctr"/>
            <a:r>
              <a:rPr lang="en-CA" dirty="0">
                <a:solidFill>
                  <a:schemeClr val="tx1"/>
                </a:solidFill>
              </a:rPr>
              <a:t>What is plagiarism?</a:t>
            </a:r>
            <a:endParaRPr lang="fr-CA" dirty="0">
              <a:solidFill>
                <a:schemeClr val="tx1"/>
              </a:solidFill>
            </a:endParaRPr>
          </a:p>
        </p:txBody>
      </p:sp>
      <p:graphicFrame>
        <p:nvGraphicFramePr>
          <p:cNvPr id="18" name="Espace réservé du contenu 2">
            <a:extLst>
              <a:ext uri="{FF2B5EF4-FFF2-40B4-BE49-F238E27FC236}">
                <a16:creationId xmlns:a16="http://schemas.microsoft.com/office/drawing/2014/main" id="{EB83FB6C-F104-444E-A8A7-37155628C68F}"/>
              </a:ext>
            </a:extLst>
          </p:cNvPr>
          <p:cNvGraphicFramePr>
            <a:graphicFrameLocks noGrp="1"/>
          </p:cNvGraphicFramePr>
          <p:nvPr>
            <p:ph idx="1"/>
            <p:custDataLst>
              <p:tags r:id="rId2"/>
            </p:custDataLst>
            <p:extLst>
              <p:ext uri="{D42A27DB-BD31-4B8C-83A1-F6EECF244321}">
                <p14:modId xmlns:p14="http://schemas.microsoft.com/office/powerpoint/2010/main" val="435375793"/>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35233674-E301-427F-A7F4-62FAD9B79EF8}"/>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38</a:t>
            </a:fld>
            <a:endParaRPr lang="en-US" dirty="0"/>
          </a:p>
        </p:txBody>
      </p:sp>
    </p:spTree>
    <p:extLst>
      <p:ext uri="{BB962C8B-B14F-4D97-AF65-F5344CB8AC3E}">
        <p14:creationId xmlns:p14="http://schemas.microsoft.com/office/powerpoint/2010/main" val="2203362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72B3C-D076-4A01-80DF-06E2425DCCD8}"/>
              </a:ext>
            </a:extLst>
          </p:cNvPr>
          <p:cNvSpPr>
            <a:spLocks noGrp="1"/>
          </p:cNvSpPr>
          <p:nvPr>
            <p:ph type="title"/>
            <p:custDataLst>
              <p:tags r:id="rId1"/>
            </p:custDataLst>
          </p:nvPr>
        </p:nvSpPr>
        <p:spPr/>
        <p:txBody>
          <a:bodyPr>
            <a:normAutofit fontScale="90000"/>
          </a:bodyPr>
          <a:lstStyle/>
          <a:p>
            <a:pPr algn="ctr"/>
            <a:r>
              <a:rPr lang="en-CA" sz="3700" dirty="0">
                <a:solidFill>
                  <a:schemeClr val="tx1"/>
                </a:solidFill>
              </a:rPr>
              <a:t>Be aware that you are plagiarizing when you do the following without citing your sources...</a:t>
            </a:r>
            <a:endParaRPr lang="fr-CA" sz="3700" dirty="0">
              <a:solidFill>
                <a:schemeClr val="tx1"/>
              </a:solidFill>
            </a:endParaRPr>
          </a:p>
        </p:txBody>
      </p:sp>
      <p:graphicFrame>
        <p:nvGraphicFramePr>
          <p:cNvPr id="6" name="Espace réservé du contenu 2">
            <a:extLst>
              <a:ext uri="{FF2B5EF4-FFF2-40B4-BE49-F238E27FC236}">
                <a16:creationId xmlns:a16="http://schemas.microsoft.com/office/drawing/2014/main" id="{D0D77A63-7F60-4720-AAF2-6128A831FD43}"/>
              </a:ext>
            </a:extLst>
          </p:cNvPr>
          <p:cNvGraphicFramePr>
            <a:graphicFrameLocks noGrp="1"/>
          </p:cNvGraphicFramePr>
          <p:nvPr>
            <p:ph idx="1"/>
            <p:custDataLst>
              <p:tags r:id="rId2"/>
            </p:custDataLst>
            <p:extLst>
              <p:ext uri="{D42A27DB-BD31-4B8C-83A1-F6EECF244321}">
                <p14:modId xmlns:p14="http://schemas.microsoft.com/office/powerpoint/2010/main" val="4148944785"/>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47A2FAC6-AF27-45AC-9D57-54F97A49F5FB}"/>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39</a:t>
            </a:fld>
            <a:endParaRPr lang="en-US" dirty="0"/>
          </a:p>
        </p:txBody>
      </p:sp>
    </p:spTree>
    <p:extLst>
      <p:ext uri="{BB962C8B-B14F-4D97-AF65-F5344CB8AC3E}">
        <p14:creationId xmlns:p14="http://schemas.microsoft.com/office/powerpoint/2010/main" val="31704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custDataLst>
              <p:tags r:id="rId4"/>
            </p:custDataLst>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re 1">
            <a:extLst>
              <a:ext uri="{FF2B5EF4-FFF2-40B4-BE49-F238E27FC236}">
                <a16:creationId xmlns:a16="http://schemas.microsoft.com/office/drawing/2014/main" id="{7BD5A72B-0C7A-4F7E-8C75-5DF449821E3A}"/>
              </a:ext>
            </a:extLst>
          </p:cNvPr>
          <p:cNvSpPr>
            <a:spLocks noGrp="1"/>
          </p:cNvSpPr>
          <p:nvPr>
            <p:ph type="title"/>
            <p:custDataLst>
              <p:tags r:id="rId6"/>
            </p:custDataLst>
          </p:nvPr>
        </p:nvSpPr>
        <p:spPr>
          <a:xfrm>
            <a:off x="792819" y="1110054"/>
            <a:ext cx="6817349" cy="4580300"/>
          </a:xfrm>
        </p:spPr>
        <p:txBody>
          <a:bodyPr vert="horz" lIns="91440" tIns="45720" rIns="91440" bIns="45720" rtlCol="0" anchor="ctr">
            <a:normAutofit/>
          </a:bodyPr>
          <a:lstStyle/>
          <a:p>
            <a:pPr algn="r">
              <a:lnSpc>
                <a:spcPct val="80000"/>
              </a:lnSpc>
            </a:pPr>
            <a:r>
              <a:rPr lang="en-CA" sz="5400" dirty="0">
                <a:solidFill>
                  <a:schemeClr val="tx1"/>
                </a:solidFill>
              </a:rPr>
              <a:t>Training </a:t>
            </a:r>
            <a:br>
              <a:rPr lang="en-CA" sz="5400" dirty="0">
                <a:solidFill>
                  <a:schemeClr val="tx1"/>
                </a:solidFill>
              </a:rPr>
            </a:br>
            <a:r>
              <a:rPr lang="en-CA" sz="5400" dirty="0">
                <a:solidFill>
                  <a:schemeClr val="tx1"/>
                </a:solidFill>
              </a:rPr>
              <a:t>for </a:t>
            </a:r>
            <a:br>
              <a:rPr lang="en-CA" sz="5400" dirty="0">
                <a:solidFill>
                  <a:schemeClr val="tx1"/>
                </a:solidFill>
              </a:rPr>
            </a:br>
            <a:r>
              <a:rPr lang="en-CA" sz="5400" dirty="0">
                <a:solidFill>
                  <a:schemeClr val="tx1"/>
                </a:solidFill>
              </a:rPr>
              <a:t>Teachers</a:t>
            </a:r>
            <a:endParaRPr lang="en-US" sz="5400" dirty="0">
              <a:solidFill>
                <a:schemeClr val="tx1"/>
              </a:solidFill>
            </a:endParaRPr>
          </a:p>
        </p:txBody>
      </p:sp>
      <p:sp>
        <p:nvSpPr>
          <p:cNvPr id="19" name="Rectangle 1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16" cstate="email">
              <a:alphaModFix amt="85000"/>
              <a:lum bright="70000" contrast="-70000"/>
              <a:extLs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1" name="Rectangle 2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16" cstate="email">
              <a:alphaModFix amt="85000"/>
              <a:lum bright="70000" contrast="-70000"/>
              <a:extLs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3" name="Rectangle 2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16" cstate="email">
              <a:alphaModFix amt="85000"/>
              <a:lum bright="70000" contrast="-70000"/>
              <a:extLs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nvGrpSpPr>
          <p:cNvPr id="25" name="Group 2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custDataLst>
              <p:tags r:id="rId10"/>
            </p:custDataLst>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6" name="Oval 2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17" cstate="email">
                <a:duotone>
                  <a:schemeClr val="accent1">
                    <a:shade val="45000"/>
                    <a:satMod val="135000"/>
                  </a:schemeClr>
                  <a:prstClr val="white"/>
                </a:duotone>
                <a:extLs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76636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CEF82-AC37-4FB2-A976-0828E4B9D052}"/>
              </a:ext>
            </a:extLst>
          </p:cNvPr>
          <p:cNvSpPr>
            <a:spLocks noGrp="1"/>
          </p:cNvSpPr>
          <p:nvPr>
            <p:ph type="title"/>
            <p:custDataLst>
              <p:tags r:id="rId1"/>
            </p:custDataLst>
          </p:nvPr>
        </p:nvSpPr>
        <p:spPr/>
        <p:txBody>
          <a:bodyPr/>
          <a:lstStyle/>
          <a:p>
            <a:pPr algn="ctr"/>
            <a:r>
              <a:rPr lang="en-CA" dirty="0">
                <a:solidFill>
                  <a:schemeClr val="tx1"/>
                </a:solidFill>
              </a:rPr>
              <a:t>Getting Help</a:t>
            </a:r>
            <a:endParaRPr lang="fr-CA" dirty="0">
              <a:solidFill>
                <a:schemeClr val="tx1"/>
              </a:solidFill>
            </a:endParaRPr>
          </a:p>
        </p:txBody>
      </p:sp>
      <p:sp>
        <p:nvSpPr>
          <p:cNvPr id="3" name="Espace réservé du contenu 2">
            <a:extLst>
              <a:ext uri="{FF2B5EF4-FFF2-40B4-BE49-F238E27FC236}">
                <a16:creationId xmlns:a16="http://schemas.microsoft.com/office/drawing/2014/main" id="{10322E81-EB3F-4DB7-8D18-4B753B61FD3F}"/>
              </a:ext>
            </a:extLst>
          </p:cNvPr>
          <p:cNvSpPr>
            <a:spLocks noGrp="1"/>
          </p:cNvSpPr>
          <p:nvPr>
            <p:ph sz="half" idx="1"/>
            <p:custDataLst>
              <p:tags r:id="rId2"/>
            </p:custDataLst>
          </p:nvPr>
        </p:nvSpPr>
        <p:spPr>
          <a:xfrm>
            <a:off x="1069848" y="1853152"/>
            <a:ext cx="4754880" cy="4419632"/>
          </a:xfrm>
        </p:spPr>
        <p:txBody>
          <a:bodyPr>
            <a:noAutofit/>
          </a:bodyPr>
          <a:lstStyle/>
          <a:p>
            <a:pPr algn="l"/>
            <a:r>
              <a:rPr lang="en-CA" sz="2800" dirty="0">
                <a:latin typeface="Calibri" panose="020F0502020204030204" pitchFamily="34" charset="0"/>
                <a:cs typeface="Calibri" panose="020F0502020204030204" pitchFamily="34" charset="0"/>
              </a:rPr>
              <a:t>Plagiarism does not go unnoticed. Whether through lack of knowledge, ignorance of the rules for citing sources and creating a mediography, or lack of time, none of these reasons can justify plagiarism. </a:t>
            </a:r>
          </a:p>
          <a:p>
            <a:pPr algn="l"/>
            <a:r>
              <a:rPr lang="en-CA" sz="2800" dirty="0">
                <a:latin typeface="Calibri" panose="020F0502020204030204" pitchFamily="34" charset="0"/>
                <a:cs typeface="Calibri" panose="020F0502020204030204" pitchFamily="34" charset="0"/>
              </a:rPr>
              <a:t>You are responsible for respecting intellectual property and knowing the standards for assignments. </a:t>
            </a:r>
            <a:endParaRPr lang="fr-FR" sz="2800" dirty="0">
              <a:latin typeface="Calibri" panose="020F0502020204030204" pitchFamily="34" charset="0"/>
              <a:cs typeface="Calibri" panose="020F0502020204030204" pitchFamily="34" charset="0"/>
            </a:endParaRPr>
          </a:p>
        </p:txBody>
      </p:sp>
      <p:sp>
        <p:nvSpPr>
          <p:cNvPr id="8" name="Espace réservé du contenu 7">
            <a:extLst>
              <a:ext uri="{FF2B5EF4-FFF2-40B4-BE49-F238E27FC236}">
                <a16:creationId xmlns:a16="http://schemas.microsoft.com/office/drawing/2014/main" id="{F1341AB5-62F9-4363-A5D7-90B188404B18}"/>
              </a:ext>
            </a:extLst>
          </p:cNvPr>
          <p:cNvSpPr>
            <a:spLocks noGrp="1"/>
          </p:cNvSpPr>
          <p:nvPr>
            <p:ph sz="half" idx="2"/>
            <p:custDataLst>
              <p:tags r:id="rId3"/>
            </p:custDataLst>
          </p:nvPr>
        </p:nvSpPr>
        <p:spPr>
          <a:xfrm>
            <a:off x="6364224" y="1853152"/>
            <a:ext cx="4754880" cy="4661948"/>
          </a:xfrm>
          <a:solidFill>
            <a:schemeClr val="accent2">
              <a:lumMod val="20000"/>
              <a:lumOff val="80000"/>
            </a:schemeClr>
          </a:solidFill>
        </p:spPr>
        <p:txBody>
          <a:bodyPr>
            <a:normAutofit/>
          </a:bodyPr>
          <a:lstStyle/>
          <a:p>
            <a:pPr algn="l">
              <a:spcAft>
                <a:spcPts val="1200"/>
              </a:spcAft>
            </a:pPr>
            <a:r>
              <a:rPr lang="en-CA" sz="2800" b="1" dirty="0">
                <a:latin typeface="Calibri" panose="020F0502020204030204" pitchFamily="34" charset="0"/>
                <a:cs typeface="Calibri" panose="020F0502020204030204" pitchFamily="34" charset="0"/>
              </a:rPr>
              <a:t>Fortunately, there are many ways to get help! </a:t>
            </a:r>
          </a:p>
          <a:p>
            <a:pPr lvl="1" algn="l"/>
            <a:r>
              <a:rPr lang="en-CA" sz="2400" dirty="0">
                <a:latin typeface="Calibri" panose="020F0502020204030204" pitchFamily="34" charset="0"/>
                <a:cs typeface="Calibri" panose="020F0502020204030204" pitchFamily="34" charset="0"/>
              </a:rPr>
              <a:t>The guide you are currently viewing is designed to give you access to several resources. </a:t>
            </a:r>
          </a:p>
          <a:p>
            <a:pPr lvl="1" algn="l">
              <a:spcAft>
                <a:spcPts val="1200"/>
              </a:spcAft>
            </a:pPr>
            <a:r>
              <a:rPr lang="en-CA" sz="2400" dirty="0">
                <a:latin typeface="Calibri" panose="020F0502020204030204" pitchFamily="34" charset="0"/>
                <a:cs typeface="Calibri" panose="020F0502020204030204" pitchFamily="34" charset="0"/>
              </a:rPr>
              <a:t>Your teachers, library, computer support, and student services at your college may also be able to assist you. </a:t>
            </a:r>
          </a:p>
          <a:p>
            <a:pPr algn="l"/>
            <a:r>
              <a:rPr lang="en-CA" sz="2800" b="1" dirty="0">
                <a:latin typeface="Calibri" panose="020F0502020204030204" pitchFamily="34" charset="0"/>
                <a:cs typeface="Calibri" panose="020F0502020204030204" pitchFamily="34" charset="0"/>
              </a:rPr>
              <a:t>If you have a problem, don't hesitate to ask for help!</a:t>
            </a:r>
            <a:endParaRPr lang="fr-FR" sz="2800" b="1" dirty="0">
              <a:latin typeface="Calibri" panose="020F0502020204030204" pitchFamily="34" charset="0"/>
              <a:cs typeface="Calibri" panose="020F0502020204030204" pitchFamily="34" charset="0"/>
            </a:endParaRPr>
          </a:p>
          <a:p>
            <a:pPr lvl="1"/>
            <a:endParaRPr lang="fr-CA" dirty="0"/>
          </a:p>
        </p:txBody>
      </p:sp>
      <p:sp>
        <p:nvSpPr>
          <p:cNvPr id="4" name="Espace réservé du numéro de diapositive 3">
            <a:extLst>
              <a:ext uri="{FF2B5EF4-FFF2-40B4-BE49-F238E27FC236}">
                <a16:creationId xmlns:a16="http://schemas.microsoft.com/office/drawing/2014/main" id="{5C4B3F99-5D3B-4846-9A29-8967C8FC48EB}"/>
              </a:ext>
            </a:extLst>
          </p:cNvPr>
          <p:cNvSpPr>
            <a:spLocks noGrp="1"/>
          </p:cNvSpPr>
          <p:nvPr>
            <p:ph type="sldNum" sz="quarter" idx="12"/>
            <p:custDataLst>
              <p:tags r:id="rId4"/>
            </p:custDataLst>
          </p:nvPr>
        </p:nvSpPr>
        <p:spPr/>
        <p:txBody>
          <a:bodyPr/>
          <a:lstStyle/>
          <a:p>
            <a:fld id="{4FAB73BC-B049-4115-A692-8D63A059BFB8}" type="slidenum">
              <a:rPr lang="en-US" smtClean="0"/>
              <a:t>40</a:t>
            </a:fld>
            <a:endParaRPr lang="en-US" dirty="0"/>
          </a:p>
        </p:txBody>
      </p:sp>
    </p:spTree>
    <p:extLst>
      <p:ext uri="{BB962C8B-B14F-4D97-AF65-F5344CB8AC3E}">
        <p14:creationId xmlns:p14="http://schemas.microsoft.com/office/powerpoint/2010/main" val="3395410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2817F-5152-4AEF-8E05-9E50A683DD26}"/>
              </a:ext>
            </a:extLst>
          </p:cNvPr>
          <p:cNvSpPr>
            <a:spLocks noGrp="1"/>
          </p:cNvSpPr>
          <p:nvPr>
            <p:ph type="title"/>
            <p:custDataLst>
              <p:tags r:id="rId1"/>
            </p:custDataLst>
          </p:nvPr>
        </p:nvSpPr>
        <p:spPr/>
        <p:txBody>
          <a:bodyPr>
            <a:normAutofit fontScale="90000"/>
          </a:bodyPr>
          <a:lstStyle/>
          <a:p>
            <a:pPr algn="ctr"/>
            <a:r>
              <a:rPr lang="en-CA" dirty="0">
                <a:solidFill>
                  <a:schemeClr val="tx1"/>
                </a:solidFill>
              </a:rPr>
              <a:t>In Practice: Getting Off to a Good Start</a:t>
            </a:r>
            <a:endParaRPr lang="fr-CA" dirty="0">
              <a:solidFill>
                <a:schemeClr val="tx1"/>
              </a:solidFill>
            </a:endParaRPr>
          </a:p>
        </p:txBody>
      </p:sp>
      <p:sp>
        <p:nvSpPr>
          <p:cNvPr id="3" name="Espace réservé du contenu 2">
            <a:extLst>
              <a:ext uri="{FF2B5EF4-FFF2-40B4-BE49-F238E27FC236}">
                <a16:creationId xmlns:a16="http://schemas.microsoft.com/office/drawing/2014/main" id="{AAD72D87-56F3-4B43-8CE7-46CB393B7F2C}"/>
              </a:ext>
            </a:extLst>
          </p:cNvPr>
          <p:cNvSpPr>
            <a:spLocks noGrp="1"/>
          </p:cNvSpPr>
          <p:nvPr>
            <p:ph idx="1"/>
            <p:custDataLst>
              <p:tags r:id="rId2"/>
            </p:custDataLst>
          </p:nvPr>
        </p:nvSpPr>
        <p:spPr>
          <a:xfrm>
            <a:off x="1069848" y="1808849"/>
            <a:ext cx="10058400" cy="776537"/>
          </a:xfrm>
        </p:spPr>
        <p:txBody>
          <a:bodyPr>
            <a:noAutofit/>
          </a:bodyPr>
          <a:lstStyle/>
          <a:p>
            <a:r>
              <a:rPr lang="en-CA" sz="2200" dirty="0">
                <a:latin typeface="Calibri" panose="020F0502020204030204" pitchFamily="34" charset="0"/>
                <a:cs typeface="Calibri" panose="020F0502020204030204" pitchFamily="34" charset="0"/>
              </a:rPr>
              <a:t>When you are asked to write a lengthy piece of work, either individually or as part of a team, it is recommended that you follow a few steps before you start writing:</a:t>
            </a:r>
            <a:endParaRPr lang="fr-CA" sz="22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5205582A-7A5B-4E36-B1D3-9CD569606AD6}"/>
              </a:ext>
            </a:extLst>
          </p:cNvPr>
          <p:cNvSpPr>
            <a:spLocks noGrp="1"/>
          </p:cNvSpPr>
          <p:nvPr>
            <p:ph type="sldNum" sz="quarter" idx="12"/>
            <p:custDataLst>
              <p:tags r:id="rId3"/>
            </p:custDataLst>
          </p:nvPr>
        </p:nvSpPr>
        <p:spPr/>
        <p:txBody>
          <a:bodyPr/>
          <a:lstStyle/>
          <a:p>
            <a:fld id="{4FAB73BC-B049-4115-A692-8D63A059BFB8}" type="slidenum">
              <a:rPr lang="en-US" smtClean="0"/>
              <a:t>41</a:t>
            </a:fld>
            <a:endParaRPr lang="en-US" dirty="0"/>
          </a:p>
        </p:txBody>
      </p:sp>
      <p:graphicFrame>
        <p:nvGraphicFramePr>
          <p:cNvPr id="6" name="Diagramme 5">
            <a:extLst>
              <a:ext uri="{FF2B5EF4-FFF2-40B4-BE49-F238E27FC236}">
                <a16:creationId xmlns:a16="http://schemas.microsoft.com/office/drawing/2014/main" id="{4EFB01F0-2F46-412C-BA56-604BDE92D48D}"/>
              </a:ext>
            </a:extLst>
          </p:cNvPr>
          <p:cNvGraphicFramePr/>
          <p:nvPr>
            <p:custDataLst>
              <p:tags r:id="rId4"/>
            </p:custDataLst>
            <p:extLst>
              <p:ext uri="{D42A27DB-BD31-4B8C-83A1-F6EECF244321}">
                <p14:modId xmlns:p14="http://schemas.microsoft.com/office/powerpoint/2010/main" val="2638492965"/>
              </p:ext>
            </p:extLst>
          </p:nvPr>
        </p:nvGraphicFramePr>
        <p:xfrm>
          <a:off x="1161288" y="2585385"/>
          <a:ext cx="9960864" cy="40525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21332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2" cstate="email">
              <a:duotone>
                <a:schemeClr val="accent1">
                  <a:shade val="45000"/>
                  <a:satMod val="135000"/>
                </a:schemeClr>
                <a:prstClr val="white"/>
              </a:duotone>
              <a:extLst>
                <a:ext uri="{BEBA8EAE-BF5A-486C-A8C5-ECC9F3942E4B}">
                  <a14:imgProps xmlns:a14="http://schemas.microsoft.com/office/drawing/2010/main">
                    <a14:imgLayer r:embed="rId13">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A2B123B0-6562-491E-B42A-DC1F0AEF176C}"/>
              </a:ext>
            </a:extLst>
          </p:cNvPr>
          <p:cNvSpPr>
            <a:spLocks noGrp="1"/>
          </p:cNvSpPr>
          <p:nvPr>
            <p:ph type="title"/>
            <p:custDataLst>
              <p:tags r:id="rId3"/>
            </p:custDataLst>
          </p:nvPr>
        </p:nvSpPr>
        <p:spPr>
          <a:xfrm>
            <a:off x="643468" y="643466"/>
            <a:ext cx="3686312" cy="5528734"/>
          </a:xfrm>
        </p:spPr>
        <p:txBody>
          <a:bodyPr>
            <a:normAutofit/>
          </a:bodyPr>
          <a:lstStyle/>
          <a:p>
            <a:r>
              <a:rPr lang="en-CA" sz="4800" dirty="0">
                <a:solidFill>
                  <a:srgbClr val="FFFFFF"/>
                </a:solidFill>
              </a:rPr>
              <a:t>Going further . . .</a:t>
            </a:r>
            <a:endParaRPr lang="fr-CA" sz="4800" dirty="0">
              <a:solidFill>
                <a:srgbClr val="FFFFFF"/>
              </a:solidFill>
            </a:endParaRPr>
          </a:p>
        </p:txBody>
      </p:sp>
      <p:sp>
        <p:nvSpPr>
          <p:cNvPr id="13" name="Oval 1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4"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1DD4007D-D475-4B40-A464-FF5B03826F7D}"/>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42</a:t>
            </a:fld>
            <a:endParaRPr lang="en-US" dirty="0"/>
          </a:p>
        </p:txBody>
      </p:sp>
      <p:sp>
        <p:nvSpPr>
          <p:cNvPr id="6" name="ZoneTexte 5">
            <a:extLst>
              <a:ext uri="{FF2B5EF4-FFF2-40B4-BE49-F238E27FC236}">
                <a16:creationId xmlns:a16="http://schemas.microsoft.com/office/drawing/2014/main" id="{AEFFC25D-4D97-47B6-B576-7FFA8A1103B6}"/>
              </a:ext>
            </a:extLst>
          </p:cNvPr>
          <p:cNvSpPr txBox="1"/>
          <p:nvPr>
            <p:custDataLst>
              <p:tags r:id="rId7"/>
            </p:custDataLst>
          </p:nvPr>
        </p:nvSpPr>
        <p:spPr>
          <a:xfrm>
            <a:off x="5182714" y="1818498"/>
            <a:ext cx="6475037" cy="1908215"/>
          </a:xfrm>
          <a:prstGeom prst="rect">
            <a:avLst/>
          </a:prstGeom>
          <a:noFill/>
          <a:ln>
            <a:solidFill>
              <a:schemeClr val="accent2"/>
            </a:solidFill>
          </a:ln>
        </p:spPr>
        <p:txBody>
          <a:bodyPr wrap="square" rtlCol="0" anchor="t">
            <a:spAutoFit/>
          </a:bodyPr>
          <a:lstStyle/>
          <a:p>
            <a:r>
              <a:rPr lang="fr-FR" sz="2000" b="1" dirty="0">
                <a:latin typeface="Calibri" panose="020F0502020204030204" pitchFamily="34" charset="0"/>
                <a:cs typeface="Calibri" panose="020F0502020204030204" pitchFamily="34" charset="0"/>
              </a:rPr>
              <a:t>For Annotation</a:t>
            </a:r>
            <a:r>
              <a:rPr lang="fr-FR" sz="2000" dirty="0">
                <a:latin typeface="Calibri" panose="020F0502020204030204" pitchFamily="34" charset="0"/>
                <a:cs typeface="Calibri" panose="020F0502020204030204" pitchFamily="34" charset="0"/>
              </a:rPr>
              <a:t>: </a:t>
            </a:r>
          </a:p>
          <a:p>
            <a:r>
              <a:rPr lang="en-CA" sz="2000" dirty="0">
                <a:latin typeface="Calibri" panose="020F0502020204030204" pitchFamily="34" charset="0"/>
                <a:cs typeface="Calibri" panose="020F0502020204030204" pitchFamily="34" charset="0"/>
              </a:rPr>
              <a:t>CCDMD. (n.d.).  </a:t>
            </a:r>
            <a:r>
              <a:rPr lang="en-CA" sz="2000" i="1" dirty="0">
                <a:latin typeface="Calibri" panose="020F0502020204030204" pitchFamily="34" charset="0"/>
                <a:cs typeface="Calibri" panose="020F0502020204030204" pitchFamily="34" charset="0"/>
                <a:hlinkClick r:id="rId15"/>
              </a:rPr>
              <a:t>Marking up and annotating digital documents</a:t>
            </a:r>
            <a:r>
              <a:rPr lang="en-CA" sz="2000" dirty="0">
                <a:latin typeface="Calibri" panose="020F0502020204030204" pitchFamily="34" charset="0"/>
                <a:cs typeface="Calibri" panose="020F0502020204030204" pitchFamily="34" charset="0"/>
              </a:rPr>
              <a:t>. [Video, 5:38 minutes]. </a:t>
            </a:r>
          </a:p>
          <a:p>
            <a:endParaRPr lang="en-CA" dirty="0">
              <a:solidFill>
                <a:srgbClr val="FFC000"/>
              </a:solidFill>
              <a:latin typeface="Calibri" panose="020F0502020204030204" pitchFamily="34" charset="0"/>
              <a:cs typeface="Calibri" panose="020F0502020204030204" pitchFamily="34" charset="0"/>
            </a:endParaRPr>
          </a:p>
          <a:p>
            <a:pPr marL="0" lvl="1"/>
            <a:r>
              <a:rPr lang="en-CA" sz="2000" dirty="0">
                <a:latin typeface="Calibri" panose="020F0502020204030204" pitchFamily="34" charset="0"/>
                <a:cs typeface="Calibri" panose="020F0502020204030204" pitchFamily="34" charset="0"/>
              </a:rPr>
              <a:t>CCDMD. (n.d.). </a:t>
            </a:r>
            <a:r>
              <a:rPr lang="en-CA" sz="2000" i="1" dirty="0">
                <a:latin typeface="Calibri" panose="020F0502020204030204" pitchFamily="34" charset="0"/>
                <a:cs typeface="Calibri" panose="020F0502020204030204" pitchFamily="34" charset="0"/>
                <a:hlinkClick r:id="rId16"/>
              </a:rPr>
              <a:t>Documenting data, facts, observations, concepts, ideas or reflections</a:t>
            </a:r>
            <a:r>
              <a:rPr lang="en-CA" sz="2000"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V</a:t>
            </a:r>
            <a:r>
              <a:rPr lang="en-CA" sz="2000" dirty="0">
                <a:latin typeface="Calibri" panose="020F0502020204030204" pitchFamily="34" charset="0"/>
                <a:cs typeface="Calibri" panose="020F0502020204030204" pitchFamily="34" charset="0"/>
              </a:rPr>
              <a:t>ideo, 6:25 minutes].</a:t>
            </a:r>
            <a:endParaRPr lang="fr-FR" dirty="0">
              <a:solidFill>
                <a:srgbClr val="FFC000"/>
              </a:solidFill>
              <a:latin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AFBB4D16-CCCF-4B5A-8BA7-2089F03D706D}"/>
              </a:ext>
            </a:extLst>
          </p:cNvPr>
          <p:cNvSpPr txBox="1"/>
          <p:nvPr>
            <p:custDataLst>
              <p:tags r:id="rId8"/>
            </p:custDataLst>
          </p:nvPr>
        </p:nvSpPr>
        <p:spPr>
          <a:xfrm>
            <a:off x="5165803" y="3855819"/>
            <a:ext cx="6491948" cy="1015663"/>
          </a:xfrm>
          <a:prstGeom prst="rect">
            <a:avLst/>
          </a:prstGeom>
          <a:noFill/>
          <a:ln>
            <a:solidFill>
              <a:schemeClr val="accent2"/>
            </a:solidFill>
          </a:ln>
        </p:spPr>
        <p:txBody>
          <a:bodyPr wrap="square" rtlCol="0">
            <a:spAutoFit/>
          </a:bodyPr>
          <a:lstStyle/>
          <a:p>
            <a:r>
              <a:rPr lang="it-IT" sz="2000" b="1" dirty="0">
                <a:latin typeface="Calibri" panose="020F0502020204030204" pitchFamily="34" charset="0"/>
                <a:cs typeface="Calibri" panose="020F0502020204030204" pitchFamily="34" charset="0"/>
              </a:rPr>
              <a:t>Zotero</a:t>
            </a:r>
            <a:r>
              <a:rPr lang="it-IT" sz="2000" dirty="0">
                <a:latin typeface="Calibri" panose="020F0502020204030204" pitchFamily="34" charset="0"/>
                <a:cs typeface="Calibri" panose="020F0502020204030204" pitchFamily="34" charset="0"/>
              </a:rPr>
              <a:t>: </a:t>
            </a:r>
          </a:p>
          <a:p>
            <a:r>
              <a:rPr lang="en-CA" sz="2000" i="1" dirty="0">
                <a:latin typeface="Calibri" panose="020F0502020204030204" pitchFamily="34" charset="0"/>
                <a:cs typeface="Calibri" panose="020F0502020204030204" pitchFamily="34" charset="0"/>
                <a:hlinkClick r:id="rId17"/>
              </a:rPr>
              <a:t>Zotero</a:t>
            </a:r>
            <a:r>
              <a:rPr lang="en-CA" sz="2000" dirty="0">
                <a:latin typeface="Calibri" panose="020F0502020204030204" pitchFamily="34" charset="0"/>
                <a:cs typeface="Calibri" panose="020F0502020204030204" pitchFamily="34" charset="0"/>
                <a:hlinkClick r:id="rId17"/>
              </a:rPr>
              <a:t> </a:t>
            </a:r>
            <a:r>
              <a:rPr lang="en-CA" sz="2000" dirty="0">
                <a:latin typeface="Calibri" panose="020F0502020204030204" pitchFamily="34" charset="0"/>
                <a:cs typeface="Calibri" panose="020F0502020204030204" pitchFamily="34" charset="0"/>
              </a:rPr>
              <a:t>is a downloadable, free, easy-to-use tool to help you collect, organize, cite, and share research. </a:t>
            </a:r>
            <a:endParaRPr lang="fr-CA" sz="2000" dirty="0">
              <a:solidFill>
                <a:srgbClr val="FFC000"/>
              </a:solidFill>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D6454F04-53A4-45C5-9DE5-A5D54E8C73BD}"/>
              </a:ext>
            </a:extLst>
          </p:cNvPr>
          <p:cNvSpPr txBox="1"/>
          <p:nvPr>
            <p:custDataLst>
              <p:tags r:id="rId9"/>
            </p:custDataLst>
          </p:nvPr>
        </p:nvSpPr>
        <p:spPr>
          <a:xfrm>
            <a:off x="5182714" y="5000588"/>
            <a:ext cx="6475037" cy="1323439"/>
          </a:xfrm>
          <a:prstGeom prst="rect">
            <a:avLst/>
          </a:prstGeom>
          <a:noFill/>
          <a:ln>
            <a:solidFill>
              <a:schemeClr val="accent2"/>
            </a:solidFill>
          </a:ln>
        </p:spPr>
        <p:txBody>
          <a:bodyPr wrap="square" rtlCol="0">
            <a:spAutoFit/>
          </a:bodyPr>
          <a:lstStyle/>
          <a:p>
            <a:r>
              <a:rPr lang="it-IT" sz="2000" b="1" dirty="0">
                <a:latin typeface="Calibri" panose="020F0502020204030204" pitchFamily="34" charset="0"/>
                <a:cs typeface="Calibri" panose="020F0502020204030204" pitchFamily="34" charset="0"/>
              </a:rPr>
              <a:t>EndNote</a:t>
            </a:r>
            <a:r>
              <a:rPr lang="it-IT" sz="2000" dirty="0">
                <a:latin typeface="Calibri" panose="020F0502020204030204" pitchFamily="34" charset="0"/>
                <a:cs typeface="Calibri" panose="020F0502020204030204" pitchFamily="34" charset="0"/>
              </a:rPr>
              <a:t>: </a:t>
            </a:r>
          </a:p>
          <a:p>
            <a:r>
              <a:rPr lang="en-CA" sz="2000" i="1" dirty="0">
                <a:latin typeface="Calibri" panose="020F0502020204030204" pitchFamily="34" charset="0"/>
                <a:cs typeface="Calibri" panose="020F0502020204030204" pitchFamily="34" charset="0"/>
                <a:hlinkClick r:id="rId18"/>
              </a:rPr>
              <a:t>EndNote</a:t>
            </a:r>
            <a:r>
              <a:rPr lang="en-CA" sz="2000" dirty="0">
                <a:latin typeface="Calibri" panose="020F0502020204030204" pitchFamily="34" charset="0"/>
                <a:cs typeface="Calibri" panose="020F0502020204030204" pitchFamily="34" charset="0"/>
                <a:hlinkClick r:id="rId18"/>
              </a:rPr>
              <a:t> </a:t>
            </a:r>
            <a:r>
              <a:rPr lang="en-CA" sz="2000" dirty="0">
                <a:latin typeface="Calibri" panose="020F0502020204030204" pitchFamily="34" charset="0"/>
                <a:cs typeface="Calibri" panose="020F0502020204030204" pitchFamily="34" charset="0"/>
              </a:rPr>
              <a:t>is a commercial reference management software package, used to manage bibliographies and references when writing essays and articles. </a:t>
            </a:r>
            <a:endParaRPr lang="it-IT" sz="2000" dirty="0">
              <a:latin typeface="Calibri" panose="020F0502020204030204" pitchFamily="34" charset="0"/>
              <a:cs typeface="Calibri" panose="020F0502020204030204" pitchFamily="34" charset="0"/>
            </a:endParaRPr>
          </a:p>
        </p:txBody>
      </p:sp>
      <p:sp>
        <p:nvSpPr>
          <p:cNvPr id="12" name="ZoneTexte 11">
            <a:extLst>
              <a:ext uri="{FF2B5EF4-FFF2-40B4-BE49-F238E27FC236}">
                <a16:creationId xmlns:a16="http://schemas.microsoft.com/office/drawing/2014/main" id="{993EB3F3-9A1B-478B-B48E-EF5E920BFDC9}"/>
              </a:ext>
            </a:extLst>
          </p:cNvPr>
          <p:cNvSpPr txBox="1"/>
          <p:nvPr>
            <p:custDataLst>
              <p:tags r:id="rId10"/>
            </p:custDataLst>
          </p:nvPr>
        </p:nvSpPr>
        <p:spPr>
          <a:xfrm>
            <a:off x="5182714" y="365394"/>
            <a:ext cx="6475037" cy="1323439"/>
          </a:xfrm>
          <a:prstGeom prst="rect">
            <a:avLst/>
          </a:prstGeom>
          <a:noFill/>
          <a:ln>
            <a:solidFill>
              <a:schemeClr val="accent2"/>
            </a:solidFill>
          </a:ln>
        </p:spPr>
        <p:txBody>
          <a:bodyPr wrap="square" rtlCol="0" anchor="t">
            <a:spAutoFit/>
          </a:bodyPr>
          <a:lstStyle/>
          <a:p>
            <a:r>
              <a:rPr lang="en-CA" sz="2000" b="1" dirty="0">
                <a:latin typeface="Calibri" panose="020F0502020204030204" pitchFamily="34" charset="0"/>
                <a:cs typeface="Calibri" panose="020F0502020204030204" pitchFamily="34" charset="0"/>
              </a:rPr>
              <a:t>Plan Your Time</a:t>
            </a:r>
            <a:r>
              <a:rPr lang="en-CA" sz="2000" dirty="0">
                <a:latin typeface="Calibri" panose="020F0502020204030204" pitchFamily="34" charset="0"/>
                <a:cs typeface="Calibri" panose="020F0502020204030204" pitchFamily="34" charset="0"/>
              </a:rPr>
              <a:t>: </a:t>
            </a:r>
          </a:p>
          <a:p>
            <a:r>
              <a:rPr lang="en-CA" sz="2000" dirty="0">
                <a:latin typeface="Calibri" panose="020F0502020204030204" pitchFamily="34" charset="0"/>
                <a:cs typeface="Calibri" panose="020F0502020204030204" pitchFamily="34" charset="0"/>
              </a:rPr>
              <a:t>University of Minnesota Libraries</a:t>
            </a:r>
            <a:r>
              <a:rPr lang="fr-FR" sz="2000" dirty="0">
                <a:latin typeface="Calibri" panose="020F0502020204030204" pitchFamily="34" charset="0"/>
                <a:cs typeface="Calibri" panose="020F0502020204030204" pitchFamily="34" charset="0"/>
              </a:rPr>
              <a:t>. (n.d.).</a:t>
            </a:r>
          </a:p>
          <a:p>
            <a:pPr marL="285750" indent="-285750">
              <a:buFont typeface="Arial" panose="020B0604020202020204" pitchFamily="34" charset="0"/>
              <a:buChar char="•"/>
            </a:pPr>
            <a:r>
              <a:rPr lang="en-CA" sz="2000" i="1" dirty="0">
                <a:latin typeface="Calibri" panose="020F0502020204030204" pitchFamily="34" charset="0"/>
                <a:cs typeface="Calibri" panose="020F0502020204030204" pitchFamily="34" charset="0"/>
                <a:hlinkClick r:id="rId19"/>
              </a:rPr>
              <a:t>Assignment Calculator</a:t>
            </a:r>
            <a:r>
              <a:rPr lang="en-CA" sz="2000" dirty="0">
                <a:latin typeface="Calibri" panose="020F0502020204030204" pitchFamily="34" charset="0"/>
                <a:cs typeface="Calibri" panose="020F0502020204030204" pitchFamily="34" charset="0"/>
              </a:rPr>
              <a:t>. </a:t>
            </a:r>
            <a:endParaRPr lang="fr-FR" sz="2000" dirty="0">
              <a:solidFill>
                <a:srgbClr val="FFC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2000" i="1" dirty="0">
                <a:latin typeface="Calibri" panose="020F0502020204030204" pitchFamily="34" charset="0"/>
                <a:cs typeface="Calibri" panose="020F0502020204030204" pitchFamily="34" charset="0"/>
                <a:hlinkClick r:id="rId20"/>
              </a:rPr>
              <a:t>Planifier l’échéancier de ma recherche</a:t>
            </a:r>
            <a:r>
              <a:rPr lang="fr-FR"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28319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CDEC5D-6C64-4275-96F9-6EFCD3D713B6}"/>
              </a:ext>
            </a:extLst>
          </p:cNvPr>
          <p:cNvSpPr>
            <a:spLocks noGrp="1"/>
          </p:cNvSpPr>
          <p:nvPr>
            <p:ph type="title"/>
            <p:custDataLst>
              <p:tags r:id="rId1"/>
            </p:custDataLst>
          </p:nvPr>
        </p:nvSpPr>
        <p:spPr/>
        <p:txBody>
          <a:bodyPr>
            <a:normAutofit/>
          </a:bodyPr>
          <a:lstStyle/>
          <a:p>
            <a:pPr algn="ctr"/>
            <a:r>
              <a:rPr lang="en-CA" dirty="0">
                <a:solidFill>
                  <a:schemeClr val="tx1"/>
                </a:solidFill>
              </a:rPr>
              <a:t>Citation: Where, When, and How?</a:t>
            </a:r>
            <a:endParaRPr lang="fr-CA" dirty="0">
              <a:solidFill>
                <a:schemeClr val="tx1"/>
              </a:solidFill>
            </a:endParaRPr>
          </a:p>
        </p:txBody>
      </p:sp>
      <p:graphicFrame>
        <p:nvGraphicFramePr>
          <p:cNvPr id="14" name="Espace réservé du contenu 2">
            <a:extLst>
              <a:ext uri="{FF2B5EF4-FFF2-40B4-BE49-F238E27FC236}">
                <a16:creationId xmlns:a16="http://schemas.microsoft.com/office/drawing/2014/main" id="{F153F971-8422-46E9-BDD9-F007F821C278}"/>
              </a:ext>
            </a:extLst>
          </p:cNvPr>
          <p:cNvGraphicFramePr>
            <a:graphicFrameLocks noGrp="1"/>
          </p:cNvGraphicFramePr>
          <p:nvPr>
            <p:ph idx="1"/>
            <p:custDataLst>
              <p:tags r:id="rId2"/>
            </p:custDataLst>
            <p:extLst>
              <p:ext uri="{D42A27DB-BD31-4B8C-83A1-F6EECF244321}">
                <p14:modId xmlns:p14="http://schemas.microsoft.com/office/powerpoint/2010/main" val="1923699236"/>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3AC60C0C-947F-48D2-ACB0-205AFB7C4FF6}"/>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43</a:t>
            </a:fld>
            <a:endParaRPr lang="en-US" dirty="0"/>
          </a:p>
        </p:txBody>
      </p:sp>
    </p:spTree>
    <p:extLst>
      <p:ext uri="{BB962C8B-B14F-4D97-AF65-F5344CB8AC3E}">
        <p14:creationId xmlns:p14="http://schemas.microsoft.com/office/powerpoint/2010/main" val="4033129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64EF5-1CBD-464E-9C45-8F7E87CC3708}"/>
              </a:ext>
            </a:extLst>
          </p:cNvPr>
          <p:cNvSpPr>
            <a:spLocks noGrp="1"/>
          </p:cNvSpPr>
          <p:nvPr>
            <p:ph type="title"/>
            <p:custDataLst>
              <p:tags r:id="rId1"/>
            </p:custDataLst>
          </p:nvPr>
        </p:nvSpPr>
        <p:spPr/>
        <p:txBody>
          <a:bodyPr/>
          <a:lstStyle/>
          <a:p>
            <a:pPr algn="ctr"/>
            <a:r>
              <a:rPr lang="fr-CA" dirty="0">
                <a:solidFill>
                  <a:schemeClr val="tx1"/>
                </a:solidFill>
              </a:rPr>
              <a:t>Exception</a:t>
            </a:r>
          </a:p>
        </p:txBody>
      </p:sp>
      <p:sp>
        <p:nvSpPr>
          <p:cNvPr id="3" name="Espace réservé du contenu 2">
            <a:extLst>
              <a:ext uri="{FF2B5EF4-FFF2-40B4-BE49-F238E27FC236}">
                <a16:creationId xmlns:a16="http://schemas.microsoft.com/office/drawing/2014/main" id="{558EB02F-2E8A-4697-8451-29C7F1FCFFD5}"/>
              </a:ext>
            </a:extLst>
          </p:cNvPr>
          <p:cNvSpPr>
            <a:spLocks noGrp="1"/>
          </p:cNvSpPr>
          <p:nvPr>
            <p:ph idx="1"/>
            <p:custDataLst>
              <p:tags r:id="rId2"/>
            </p:custDataLst>
          </p:nvPr>
        </p:nvSpPr>
        <p:spPr>
          <a:xfrm>
            <a:off x="978408" y="1829435"/>
            <a:ext cx="10241280" cy="4808474"/>
          </a:xfrm>
        </p:spPr>
        <p:txBody>
          <a:bodyPr>
            <a:noAutofit/>
          </a:bodyPr>
          <a:lstStyle/>
          <a:p>
            <a:pPr algn="l">
              <a:spcAft>
                <a:spcPts val="600"/>
              </a:spcAft>
            </a:pPr>
            <a:r>
              <a:rPr lang="en-CA" sz="2800" dirty="0">
                <a:latin typeface="Calibri" panose="020F0502020204030204" pitchFamily="34" charset="0"/>
                <a:cs typeface="Calibri" panose="020F0502020204030204" pitchFamily="34" charset="0"/>
              </a:rPr>
              <a:t>The only situation where it is not necessary to cite a source is when information is “</a:t>
            </a:r>
            <a:r>
              <a:rPr lang="en-CA" sz="2800" b="1" dirty="0">
                <a:solidFill>
                  <a:srgbClr val="56748C"/>
                </a:solidFill>
                <a:latin typeface="Calibri" panose="020F0502020204030204" pitchFamily="34" charset="0"/>
                <a:cs typeface="Calibri" panose="020F0502020204030204" pitchFamily="34" charset="0"/>
              </a:rPr>
              <a:t>common knowledge</a:t>
            </a:r>
            <a:r>
              <a:rPr lang="en-CA" sz="2800" dirty="0">
                <a:latin typeface="Calibri" panose="020F0502020204030204" pitchFamily="34" charset="0"/>
                <a:cs typeface="Calibri" panose="020F0502020204030204" pitchFamily="34" charset="0"/>
              </a:rPr>
              <a:t>.” This means that the information is known to the majority of people and can be found in many sources. Here are some examples of information that is common public knowledge and does not need a source:</a:t>
            </a:r>
          </a:p>
          <a:p>
            <a:pPr lvl="1" algn="l"/>
            <a:r>
              <a:rPr lang="en-CA" sz="2400" dirty="0">
                <a:latin typeface="Calibri" panose="020F0502020204030204" pitchFamily="34" charset="0"/>
                <a:cs typeface="Calibri" panose="020F0502020204030204" pitchFamily="34" charset="0"/>
              </a:rPr>
              <a:t>William Shakespeare is an English author.</a:t>
            </a:r>
          </a:p>
          <a:p>
            <a:pPr lvl="1" algn="l"/>
            <a:r>
              <a:rPr lang="en-CA" sz="2400" dirty="0">
                <a:latin typeface="Calibri" panose="020F0502020204030204" pitchFamily="34" charset="0"/>
                <a:cs typeface="Calibri" panose="020F0502020204030204" pitchFamily="34" charset="0"/>
              </a:rPr>
              <a:t>The Second World War took place from 1939 to 1945.</a:t>
            </a:r>
          </a:p>
          <a:p>
            <a:pPr lvl="1" algn="l">
              <a:spcAft>
                <a:spcPts val="1200"/>
              </a:spcAft>
            </a:pPr>
            <a:r>
              <a:rPr lang="en-CA" sz="2400" dirty="0">
                <a:latin typeface="Calibri" panose="020F0502020204030204" pitchFamily="34" charset="0"/>
                <a:cs typeface="Calibri" panose="020F0502020204030204" pitchFamily="34" charset="0"/>
              </a:rPr>
              <a:t>Under normal conditions, water freezes at 0°C.</a:t>
            </a:r>
          </a:p>
          <a:p>
            <a:pPr algn="l"/>
            <a:r>
              <a:rPr lang="en-CA" sz="2800" dirty="0">
                <a:latin typeface="Calibri" panose="020F0502020204030204" pitchFamily="34" charset="0"/>
                <a:cs typeface="Calibri" panose="020F0502020204030204" pitchFamily="34" charset="0"/>
              </a:rPr>
              <a:t>If you are not sure if a piece of information is common knowledge, don't take any chances: cite the source and/or consult your teacher.</a:t>
            </a:r>
            <a:endParaRPr lang="fr-CA" sz="28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5EF69A10-A118-41B3-9DD3-9EA0EB528D78}"/>
              </a:ext>
            </a:extLst>
          </p:cNvPr>
          <p:cNvSpPr>
            <a:spLocks noGrp="1"/>
          </p:cNvSpPr>
          <p:nvPr>
            <p:ph type="sldNum" sz="quarter" idx="12"/>
            <p:custDataLst>
              <p:tags r:id="rId3"/>
            </p:custDataLst>
          </p:nvPr>
        </p:nvSpPr>
        <p:spPr/>
        <p:txBody>
          <a:bodyPr/>
          <a:lstStyle/>
          <a:p>
            <a:fld id="{4FAB73BC-B049-4115-A692-8D63A059BFB8}" type="slidenum">
              <a:rPr lang="en-US" smtClean="0"/>
              <a:t>44</a:t>
            </a:fld>
            <a:endParaRPr lang="en-US" dirty="0"/>
          </a:p>
        </p:txBody>
      </p:sp>
    </p:spTree>
    <p:extLst>
      <p:ext uri="{BB962C8B-B14F-4D97-AF65-F5344CB8AC3E}">
        <p14:creationId xmlns:p14="http://schemas.microsoft.com/office/powerpoint/2010/main" val="2738802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5F75E6-0C10-4ACB-953F-B6694BC23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A43EB80-BC84-4C81-A490-22231C9F21CB}"/>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A68B95D5-43FB-4809-81BC-49A0EF7C0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698D5E23-7B73-409A-9942-8DFC9C5AD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4" name="Espace réservé du numéro de diapositive 3">
            <a:extLst>
              <a:ext uri="{FF2B5EF4-FFF2-40B4-BE49-F238E27FC236}">
                <a16:creationId xmlns:a16="http://schemas.microsoft.com/office/drawing/2014/main" id="{ECA7B831-B385-4285-ACCE-9B5D733E5988}"/>
              </a:ext>
            </a:extLst>
          </p:cNvPr>
          <p:cNvSpPr>
            <a:spLocks noGrp="1"/>
          </p:cNvSpPr>
          <p:nvPr>
            <p:ph type="sldNum" sz="quarter" idx="12"/>
            <p:custDataLst>
              <p:tags r:id="rId3"/>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45</a:t>
            </a:fld>
            <a:endParaRPr lang="en-US" dirty="0"/>
          </a:p>
        </p:txBody>
      </p:sp>
      <p:graphicFrame>
        <p:nvGraphicFramePr>
          <p:cNvPr id="6" name="Espace réservé du contenu 2">
            <a:extLst>
              <a:ext uri="{FF2B5EF4-FFF2-40B4-BE49-F238E27FC236}">
                <a16:creationId xmlns:a16="http://schemas.microsoft.com/office/drawing/2014/main" id="{6285DE04-6D43-4A4C-86DA-26C5F00EAFA8}"/>
              </a:ext>
            </a:extLst>
          </p:cNvPr>
          <p:cNvGraphicFramePr>
            <a:graphicFrameLocks noGrp="1"/>
          </p:cNvGraphicFramePr>
          <p:nvPr>
            <p:ph idx="1"/>
            <p:custDataLst>
              <p:tags r:id="rId4"/>
            </p:custDataLst>
            <p:extLst>
              <p:ext uri="{D42A27DB-BD31-4B8C-83A1-F6EECF244321}">
                <p14:modId xmlns:p14="http://schemas.microsoft.com/office/powerpoint/2010/main" val="1331077812"/>
              </p:ext>
            </p:extLst>
          </p:nvPr>
        </p:nvGraphicFramePr>
        <p:xfrm>
          <a:off x="705272" y="353886"/>
          <a:ext cx="10513574" cy="61502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65648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4A04378-11D2-437F-997C-93486BC4CC1A}"/>
              </a:ext>
            </a:extLst>
          </p:cNvPr>
          <p:cNvSpPr>
            <a:spLocks noGrp="1"/>
          </p:cNvSpPr>
          <p:nvPr>
            <p:ph idx="1"/>
            <p:custDataLst>
              <p:tags r:id="rId1"/>
            </p:custDataLst>
          </p:nvPr>
        </p:nvSpPr>
        <p:spPr>
          <a:xfrm>
            <a:off x="1069848" y="1872340"/>
            <a:ext cx="10058400" cy="4153367"/>
          </a:xfrm>
        </p:spPr>
        <p:txBody>
          <a:bodyPr vert="horz" lIns="91440" tIns="45720" rIns="91440" bIns="45720" rtlCol="0" anchor="t">
            <a:noAutofit/>
          </a:bodyPr>
          <a:lstStyle/>
          <a:p>
            <a:pPr algn="l" fontAlgn="base">
              <a:spcAft>
                <a:spcPts val="1200"/>
              </a:spcAft>
            </a:pPr>
            <a:r>
              <a:rPr lang="en-CA" sz="2800" b="1" dirty="0">
                <a:latin typeface="Calibri" panose="020F0502020204030204" pitchFamily="34" charset="0"/>
                <a:cs typeface="Calibri" panose="020F0502020204030204" pitchFamily="34" charset="0"/>
              </a:rPr>
              <a:t>Brown University Library. (n.d.). </a:t>
            </a:r>
            <a:r>
              <a:rPr lang="en-CA" sz="2800" b="1" i="1" dirty="0">
                <a:latin typeface="Calibri" panose="020F0502020204030204" pitchFamily="34" charset="0"/>
                <a:cs typeface="Calibri" panose="020F0502020204030204" pitchFamily="34" charset="0"/>
                <a:hlinkClick r:id="rId5"/>
              </a:rPr>
              <a:t>How to format a citation</a:t>
            </a:r>
            <a:r>
              <a:rPr lang="en-CA" sz="2800" b="1" dirty="0">
                <a:latin typeface="Calibri" panose="020F0502020204030204" pitchFamily="34" charset="0"/>
                <a:cs typeface="Calibri" panose="020F0502020204030204" pitchFamily="34" charset="0"/>
              </a:rPr>
              <a:t>.</a:t>
            </a:r>
          </a:p>
          <a:p>
            <a:pPr algn="l" fontAlgn="base">
              <a:spcAft>
                <a:spcPts val="1200"/>
              </a:spcAft>
            </a:pPr>
            <a:r>
              <a:rPr lang="en-CA" sz="2800" b="1" dirty="0">
                <a:latin typeface="Calibri" panose="020F0502020204030204" pitchFamily="34" charset="0"/>
                <a:cs typeface="Calibri" panose="020F0502020204030204" pitchFamily="34" charset="0"/>
              </a:rPr>
              <a:t>Concordia University Library. (n.d.). </a:t>
            </a:r>
            <a:r>
              <a:rPr lang="en-CA" sz="2800" b="1" i="1" dirty="0">
                <a:latin typeface="Calibri" panose="020F0502020204030204" pitchFamily="34" charset="0"/>
                <a:cs typeface="Calibri" panose="020F0502020204030204" pitchFamily="34" charset="0"/>
                <a:hlinkClick r:id="rId6"/>
              </a:rPr>
              <a:t>How to cite . . .</a:t>
            </a:r>
            <a:r>
              <a:rPr lang="en-CA" sz="2800" b="1" dirty="0">
                <a:latin typeface="Calibri" panose="020F0502020204030204" pitchFamily="34" charset="0"/>
                <a:cs typeface="Calibri" panose="020F0502020204030204" pitchFamily="34" charset="0"/>
              </a:rPr>
              <a:t>.</a:t>
            </a:r>
            <a:endParaRPr lang="fr-FR" sz="2800" b="1" u="sng" dirty="0">
              <a:latin typeface="Calibri" panose="020F0502020204030204" pitchFamily="34" charset="0"/>
              <a:cs typeface="Calibri" panose="020F0502020204030204" pitchFamily="34" charset="0"/>
              <a:hlinkClick r:id="rId7"/>
            </a:endParaRPr>
          </a:p>
          <a:p>
            <a:pPr algn="l" fontAlgn="base">
              <a:spcAft>
                <a:spcPts val="1200"/>
              </a:spcAft>
            </a:pPr>
            <a:r>
              <a:rPr lang="en-CA" sz="2800" b="1" dirty="0">
                <a:latin typeface="Calibri" panose="020F0502020204030204" pitchFamily="34" charset="0"/>
                <a:cs typeface="Calibri" panose="020F0502020204030204" pitchFamily="34" charset="0"/>
              </a:rPr>
              <a:t>McGill University Library. (n.d.). </a:t>
            </a:r>
            <a:r>
              <a:rPr lang="en-CA" sz="2800" b="1" i="1" dirty="0">
                <a:latin typeface="Calibri" panose="020F0502020204030204" pitchFamily="34" charset="0"/>
                <a:cs typeface="Calibri" panose="020F0502020204030204" pitchFamily="34" charset="0"/>
                <a:hlinkClick r:id="rId8"/>
              </a:rPr>
              <a:t>Citation guides</a:t>
            </a:r>
            <a:r>
              <a:rPr lang="en-CA" sz="2800" b="1" dirty="0">
                <a:latin typeface="Calibri" panose="020F0502020204030204" pitchFamily="34" charset="0"/>
                <a:cs typeface="Calibri" panose="020F0502020204030204" pitchFamily="34" charset="0"/>
              </a:rPr>
              <a:t>.</a:t>
            </a:r>
          </a:p>
          <a:p>
            <a:pPr algn="l" fontAlgn="base">
              <a:spcAft>
                <a:spcPts val="1200"/>
              </a:spcAft>
            </a:pPr>
            <a:r>
              <a:rPr lang="en-CA" sz="2800" b="1" dirty="0">
                <a:latin typeface="Calibri" panose="020F0502020204030204" pitchFamily="34" charset="0"/>
                <a:cs typeface="Calibri" panose="020F0502020204030204" pitchFamily="34" charset="0"/>
              </a:rPr>
              <a:t>Purdue University, Illinois. (n.d.). </a:t>
            </a:r>
            <a:r>
              <a:rPr lang="en-CA" sz="2800" b="1" i="1" dirty="0">
                <a:latin typeface="Calibri" panose="020F0502020204030204" pitchFamily="34" charset="0"/>
                <a:cs typeface="Calibri" panose="020F0502020204030204" pitchFamily="34" charset="0"/>
                <a:hlinkClick r:id="rId9"/>
              </a:rPr>
              <a:t>Purdue OWL</a:t>
            </a:r>
            <a:r>
              <a:rPr lang="en-CA" sz="2800" b="1" dirty="0">
                <a:latin typeface="Calibri" panose="020F0502020204030204" pitchFamily="34" charset="0"/>
                <a:cs typeface="Calibri" panose="020F0502020204030204" pitchFamily="34" charset="0"/>
              </a:rPr>
              <a:t>. How to reference in APA, Chicago, or MLA styles. </a:t>
            </a:r>
          </a:p>
          <a:p>
            <a:pPr algn="l" fontAlgn="base">
              <a:spcAft>
                <a:spcPts val="1200"/>
              </a:spcAft>
            </a:pPr>
            <a:r>
              <a:rPr lang="en-CA" sz="2800" b="1" dirty="0">
                <a:latin typeface="Calibri" panose="020F0502020204030204" pitchFamily="34" charset="0"/>
                <a:cs typeface="Calibri" panose="020F0502020204030204" pitchFamily="34" charset="0"/>
              </a:rPr>
              <a:t>Vanier College Learning Commons. (n.d.). </a:t>
            </a:r>
            <a:r>
              <a:rPr lang="en-CA" sz="2800" b="1" i="1" dirty="0">
                <a:latin typeface="Calibri" panose="020F0502020204030204" pitchFamily="34" charset="0"/>
                <a:cs typeface="Calibri" panose="020F0502020204030204" pitchFamily="34" charset="0"/>
                <a:hlinkClick r:id="rId10"/>
              </a:rPr>
              <a:t>Referencing &amp; citing your sources</a:t>
            </a:r>
            <a:r>
              <a:rPr lang="en-CA" sz="2800" b="1" dirty="0">
                <a:latin typeface="Calibri" panose="020F0502020204030204" pitchFamily="34" charset="0"/>
                <a:cs typeface="Calibri" panose="020F0502020204030204" pitchFamily="34" charset="0"/>
              </a:rPr>
              <a:t>.</a:t>
            </a:r>
          </a:p>
          <a:p>
            <a:pPr algn="l" fontAlgn="base"/>
            <a:endParaRPr lang="en-CA" sz="2400" b="1" dirty="0"/>
          </a:p>
          <a:p>
            <a:pPr algn="l" fontAlgn="base"/>
            <a:endParaRPr lang="en-CA" sz="2400" b="1" dirty="0"/>
          </a:p>
        </p:txBody>
      </p:sp>
      <p:sp>
        <p:nvSpPr>
          <p:cNvPr id="4" name="Espace réservé du numéro de diapositive 3">
            <a:extLst>
              <a:ext uri="{FF2B5EF4-FFF2-40B4-BE49-F238E27FC236}">
                <a16:creationId xmlns:a16="http://schemas.microsoft.com/office/drawing/2014/main" id="{7A7D8A52-061D-4CB5-9DB4-7CB082B98E5B}"/>
              </a:ext>
            </a:extLst>
          </p:cNvPr>
          <p:cNvSpPr>
            <a:spLocks noGrp="1"/>
          </p:cNvSpPr>
          <p:nvPr>
            <p:ph type="sldNum" sz="quarter" idx="12"/>
            <p:custDataLst>
              <p:tags r:id="rId2"/>
            </p:custDataLst>
          </p:nvPr>
        </p:nvSpPr>
        <p:spPr/>
        <p:txBody>
          <a:bodyPr/>
          <a:lstStyle/>
          <a:p>
            <a:fld id="{4FAB73BC-B049-4115-A692-8D63A059BFB8}" type="slidenum">
              <a:rPr lang="en-US" smtClean="0"/>
              <a:t>46</a:t>
            </a:fld>
            <a:endParaRPr lang="en-US" dirty="0"/>
          </a:p>
        </p:txBody>
      </p:sp>
      <p:sp>
        <p:nvSpPr>
          <p:cNvPr id="6" name="Titre 5">
            <a:extLst>
              <a:ext uri="{FF2B5EF4-FFF2-40B4-BE49-F238E27FC236}">
                <a16:creationId xmlns:a16="http://schemas.microsoft.com/office/drawing/2014/main" id="{40BD8B9A-806C-4B56-B957-C816C45EA1D3}"/>
              </a:ext>
            </a:extLst>
          </p:cNvPr>
          <p:cNvSpPr>
            <a:spLocks noGrp="1"/>
          </p:cNvSpPr>
          <p:nvPr>
            <p:ph type="title"/>
            <p:custDataLst>
              <p:tags r:id="rId3"/>
            </p:custDataLst>
          </p:nvPr>
        </p:nvSpPr>
        <p:spPr/>
        <p:txBody>
          <a:bodyPr>
            <a:normAutofit fontScale="90000"/>
          </a:bodyPr>
          <a:lstStyle/>
          <a:p>
            <a:pPr algn="ctr"/>
            <a:r>
              <a:rPr lang="en-CA" dirty="0">
                <a:solidFill>
                  <a:schemeClr val="tx1"/>
                </a:solidFill>
              </a:rPr>
              <a:t>Selection of Resources that</a:t>
            </a:r>
            <a:br>
              <a:rPr lang="en-CA" dirty="0">
                <a:solidFill>
                  <a:schemeClr val="tx1"/>
                </a:solidFill>
              </a:rPr>
            </a:br>
            <a:r>
              <a:rPr lang="en-CA" dirty="0">
                <a:solidFill>
                  <a:schemeClr val="tx1"/>
                </a:solidFill>
              </a:rPr>
              <a:t>Show You How to Cite</a:t>
            </a:r>
            <a:endParaRPr lang="fr-CA" dirty="0">
              <a:solidFill>
                <a:schemeClr val="tx1"/>
              </a:solidFill>
            </a:endParaRPr>
          </a:p>
        </p:txBody>
      </p:sp>
    </p:spTree>
    <p:extLst>
      <p:ext uri="{BB962C8B-B14F-4D97-AF65-F5344CB8AC3E}">
        <p14:creationId xmlns:p14="http://schemas.microsoft.com/office/powerpoint/2010/main" val="1143130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cstate="email">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8" name="Rectangle 12">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solidFill>
            <a:srgbClr val="4A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10" cstate="email">
              <a:alphaModFix amt="50000"/>
              <a:lum bright="70000" contrast="-70000"/>
              <a:extLst>
                <a:ext uri="{BEBA8EAE-BF5A-486C-A8C5-ECC9F3942E4B}">
                  <a14:imgProps xmlns:a14="http://schemas.microsoft.com/office/drawing/2010/main">
                    <a14:imgLayer r:embed="rId11">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numéro de diapositive 1">
            <a:extLst>
              <a:ext uri="{FF2B5EF4-FFF2-40B4-BE49-F238E27FC236}">
                <a16:creationId xmlns:a16="http://schemas.microsoft.com/office/drawing/2014/main" id="{B7F812A7-467E-449B-BD83-62DAA4FF77C3}"/>
              </a:ext>
            </a:extLst>
          </p:cNvPr>
          <p:cNvSpPr>
            <a:spLocks noGrp="1"/>
          </p:cNvSpPr>
          <p:nvPr>
            <p:ph type="sldNum" sz="quarter" idx="12"/>
            <p:custDataLst>
              <p:tags r:id="rId5"/>
            </p:custDataLst>
          </p:nvPr>
        </p:nvSpPr>
        <p:spPr>
          <a:xfrm>
            <a:off x="11311128" y="6383394"/>
            <a:ext cx="640080" cy="365125"/>
          </a:xfrm>
        </p:spPr>
        <p:txBody>
          <a:bodyPr vert="horz" lIns="91440" tIns="45720" rIns="91440" bIns="45720" rtlCol="0" anchor="ctr">
            <a:normAutofit/>
          </a:bodyPr>
          <a:lstStyle/>
          <a:p>
            <a:pPr>
              <a:spcAft>
                <a:spcPts val="600"/>
              </a:spcAft>
            </a:pPr>
            <a:fld id="{4FAB73BC-B049-4115-A692-8D63A059BFB8}" type="slidenum">
              <a:rPr lang="en-US" smtClean="0">
                <a:latin typeface="+mj-lt"/>
              </a:rPr>
              <a:pPr>
                <a:spcAft>
                  <a:spcPts val="600"/>
                </a:spcAft>
              </a:pPr>
              <a:t>47</a:t>
            </a:fld>
            <a:endParaRPr lang="en-US" dirty="0">
              <a:latin typeface="+mj-lt"/>
            </a:endParaRPr>
          </a:p>
        </p:txBody>
      </p:sp>
      <p:pic>
        <p:nvPicPr>
          <p:cNvPr id="12" name="Picture 11"/>
          <p:cNvPicPr/>
          <p:nvPr/>
        </p:nvPicPr>
        <p:blipFill rotWithShape="1">
          <a:blip r:embed="rId12"/>
          <a:srcRect l="34351" t="28679" r="22311" b="24021"/>
          <a:stretch/>
        </p:blipFill>
        <p:spPr bwMode="auto">
          <a:xfrm>
            <a:off x="1927173" y="515243"/>
            <a:ext cx="8337650" cy="5421516"/>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D320993D-CB73-433E-95D6-A850F924E2BF}"/>
              </a:ext>
            </a:extLst>
          </p:cNvPr>
          <p:cNvSpPr/>
          <p:nvPr>
            <p:custDataLst>
              <p:tags r:id="rId6"/>
            </p:custDataLst>
          </p:nvPr>
        </p:nvSpPr>
        <p:spPr>
          <a:xfrm>
            <a:off x="2071688" y="5927251"/>
            <a:ext cx="8029576" cy="400110"/>
          </a:xfrm>
          <a:prstGeom prst="rect">
            <a:avLst/>
          </a:prstGeom>
          <a:noFill/>
          <a:ln>
            <a:solidFill>
              <a:schemeClr val="accent2"/>
            </a:solidFill>
          </a:ln>
        </p:spPr>
        <p:txBody>
          <a:bodyPr wrap="square" anchor="t">
            <a:spAutoFit/>
          </a:bodyPr>
          <a:lstStyle/>
          <a:p>
            <a:r>
              <a:rPr lang="fr-FR" sz="2000" dirty="0">
                <a:latin typeface="Calibri" panose="020F0502020204030204" pitchFamily="34" charset="0"/>
                <a:cs typeface="Calibri" panose="020F0502020204030204" pitchFamily="34" charset="0"/>
              </a:rPr>
              <a:t>C</a:t>
            </a:r>
            <a:r>
              <a:rPr lang="en-CA" sz="2000" dirty="0" err="1">
                <a:latin typeface="Calibri" panose="020F0502020204030204" pitchFamily="34" charset="0"/>
                <a:cs typeface="Calibri" panose="020F0502020204030204" pitchFamily="34" charset="0"/>
              </a:rPr>
              <a:t>égep</a:t>
            </a:r>
            <a:r>
              <a:rPr lang="en-CA" sz="2000" dirty="0">
                <a:latin typeface="Calibri" panose="020F0502020204030204" pitchFamily="34" charset="0"/>
                <a:cs typeface="Calibri" panose="020F0502020204030204" pitchFamily="34" charset="0"/>
              </a:rPr>
              <a:t> Marie-</a:t>
            </a:r>
            <a:r>
              <a:rPr lang="fr-CA" sz="2000" dirty="0">
                <a:latin typeface="Calibri" panose="020F0502020204030204" pitchFamily="34" charset="0"/>
                <a:cs typeface="Calibri" panose="020F0502020204030204" pitchFamily="34" charset="0"/>
              </a:rPr>
              <a:t>Victorin. (n.d.)</a:t>
            </a:r>
            <a:r>
              <a:rPr lang="en-CA" sz="2000" dirty="0">
                <a:latin typeface="Calibri" panose="020F0502020204030204" pitchFamily="34" charset="0"/>
                <a:cs typeface="Calibri" panose="020F0502020204030204" pitchFamily="34" charset="0"/>
              </a:rPr>
              <a:t>. </a:t>
            </a:r>
            <a:r>
              <a:rPr lang="en-CA" sz="2000" i="1" u="sng" dirty="0">
                <a:latin typeface="Calibri" panose="020F0502020204030204" pitchFamily="34" charset="0"/>
                <a:cs typeface="Calibri" panose="020F0502020204030204" pitchFamily="34" charset="0"/>
                <a:hlinkClick r:id="rId13"/>
              </a:rPr>
              <a:t>Is my assignment ready to be submitted</a:t>
            </a:r>
            <a:r>
              <a:rPr lang="en-CA" sz="2000" i="1" dirty="0">
                <a:solidFill>
                  <a:srgbClr val="FFC000"/>
                </a:solidFill>
                <a:latin typeface="Calibri" panose="020F0502020204030204" pitchFamily="34" charset="0"/>
                <a:cs typeface="Calibri" panose="020F0502020204030204" pitchFamily="34" charset="0"/>
              </a:rPr>
              <a:t>?</a:t>
            </a:r>
            <a:r>
              <a:rPr lang="en-CA"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37128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C3601-55B3-498A-A76C-E0523F732187}"/>
              </a:ext>
            </a:extLst>
          </p:cNvPr>
          <p:cNvSpPr>
            <a:spLocks noGrp="1"/>
          </p:cNvSpPr>
          <p:nvPr>
            <p:ph type="title"/>
            <p:custDataLst>
              <p:tags r:id="rId1"/>
            </p:custDataLst>
          </p:nvPr>
        </p:nvSpPr>
        <p:spPr>
          <a:xfrm>
            <a:off x="885825" y="469472"/>
            <a:ext cx="10425303" cy="1026818"/>
          </a:xfrm>
        </p:spPr>
        <p:txBody>
          <a:bodyPr>
            <a:normAutofit fontScale="90000"/>
          </a:bodyPr>
          <a:lstStyle/>
          <a:p>
            <a:pPr algn="ctr"/>
            <a:r>
              <a:rPr lang="en-CA" dirty="0">
                <a:solidFill>
                  <a:schemeClr val="tx1"/>
                </a:solidFill>
                <a:ea typeface="+mn-lt"/>
                <a:cs typeface="+mn-lt"/>
              </a:rPr>
              <a:t>Is My Assignment Ready To Be submitted?</a:t>
            </a:r>
            <a:endParaRPr lang="fr-CA" dirty="0">
              <a:solidFill>
                <a:schemeClr val="tx1"/>
              </a:solidFill>
            </a:endParaRPr>
          </a:p>
        </p:txBody>
      </p:sp>
      <p:sp>
        <p:nvSpPr>
          <p:cNvPr id="3" name="Espace réservé du contenu 2">
            <a:extLst>
              <a:ext uri="{FF2B5EF4-FFF2-40B4-BE49-F238E27FC236}">
                <a16:creationId xmlns:a16="http://schemas.microsoft.com/office/drawing/2014/main" id="{7F1FB535-DBC8-494D-BEB8-FBE63E762493}"/>
              </a:ext>
            </a:extLst>
          </p:cNvPr>
          <p:cNvSpPr>
            <a:spLocks noGrp="1"/>
          </p:cNvSpPr>
          <p:nvPr>
            <p:ph idx="1"/>
            <p:custDataLst>
              <p:tags r:id="rId2"/>
            </p:custDataLst>
          </p:nvPr>
        </p:nvSpPr>
        <p:spPr>
          <a:xfrm>
            <a:off x="1069848" y="1742351"/>
            <a:ext cx="10058400" cy="4614908"/>
          </a:xfrm>
        </p:spPr>
        <p:txBody>
          <a:bodyPr>
            <a:noAutofit/>
          </a:bodyPr>
          <a:lstStyle/>
          <a:p>
            <a:pPr marL="0" indent="0" algn="l">
              <a:buNone/>
            </a:pPr>
            <a:r>
              <a:rPr lang="en-CA" sz="2800" dirty="0">
                <a:latin typeface="Calibri" panose="020F0502020204030204" pitchFamily="34" charset="0"/>
                <a:cs typeface="Calibri" panose="020F0502020204030204" pitchFamily="34" charset="0"/>
              </a:rPr>
              <a:t>Before printing or submitting your assignment, it is a good idea to check that you have respected all the principles of academic integrity and that you have properly cited all your sources. </a:t>
            </a:r>
            <a:r>
              <a:rPr lang="fr-FR" sz="2800" dirty="0">
                <a:latin typeface="Calibri" panose="020F0502020204030204" pitchFamily="34" charset="0"/>
                <a:cs typeface="Calibri" panose="020F0502020204030204" pitchFamily="34" charset="0"/>
              </a:rPr>
              <a:t> </a:t>
            </a:r>
          </a:p>
          <a:p>
            <a:pPr marL="0" indent="0">
              <a:lnSpc>
                <a:spcPct val="100000"/>
              </a:lnSpc>
              <a:spcBef>
                <a:spcPts val="0"/>
              </a:spcBef>
              <a:buNone/>
            </a:pPr>
            <a:endParaRPr lang="fr-FR" sz="2800" dirty="0">
              <a:latin typeface="Calibri" panose="020F0502020204030204" pitchFamily="34" charset="0"/>
              <a:cs typeface="Calibri" panose="020F0502020204030204" pitchFamily="34" charset="0"/>
            </a:endParaRPr>
          </a:p>
          <a:p>
            <a:pPr marL="0" indent="0" algn="l">
              <a:buNone/>
            </a:pPr>
            <a:r>
              <a:rPr lang="en-CA" sz="2800" dirty="0">
                <a:latin typeface="Calibri" panose="020F0502020204030204" pitchFamily="34" charset="0"/>
                <a:cs typeface="Calibri" panose="020F0502020204030204" pitchFamily="34" charset="0"/>
              </a:rPr>
              <a:t>The decision support tool "</a:t>
            </a:r>
            <a:r>
              <a:rPr lang="en-CA" sz="2800" i="1" u="sng" dirty="0">
                <a:solidFill>
                  <a:srgbClr val="FFC000"/>
                </a:solidFill>
                <a:latin typeface="Calibri" panose="020F0502020204030204" pitchFamily="34" charset="0"/>
                <a:cs typeface="Calibri" panose="020F0502020204030204" pitchFamily="34" charset="0"/>
              </a:rPr>
              <a:t>Is My Assignment Ready To Be Submitted?</a:t>
            </a:r>
            <a:r>
              <a:rPr lang="en-CA" sz="2800" dirty="0">
                <a:latin typeface="Calibri" panose="020F0502020204030204" pitchFamily="34" charset="0"/>
                <a:cs typeface="Calibri" panose="020F0502020204030204" pitchFamily="34" charset="0"/>
              </a:rPr>
              <a:t>” asks you 5 essential questions to ensure that your work is compliant. </a:t>
            </a:r>
          </a:p>
          <a:p>
            <a:pPr marL="0" indent="0">
              <a:lnSpc>
                <a:spcPct val="100000"/>
              </a:lnSpc>
              <a:spcBef>
                <a:spcPts val="0"/>
              </a:spcBef>
              <a:buNone/>
            </a:pPr>
            <a:endParaRPr lang="fr-FR" dirty="0">
              <a:latin typeface="Calibri" panose="020F0502020204030204" pitchFamily="34" charset="0"/>
              <a:cs typeface="Calibri" panose="020F0502020204030204" pitchFamily="34" charset="0"/>
            </a:endParaRPr>
          </a:p>
          <a:p>
            <a:pPr marL="0" indent="0" algn="l">
              <a:buNone/>
            </a:pPr>
            <a:r>
              <a:rPr lang="en-CA" sz="2800" dirty="0">
                <a:latin typeface="Calibri" panose="020F0502020204030204" pitchFamily="34" charset="0"/>
                <a:cs typeface="Calibri" panose="020F0502020204030204" pitchFamily="34" charset="0"/>
              </a:rPr>
              <a:t>Have you answered the 5 questions and were you able to validate that your work was done correctly? Congratulations! Your assignment is now ready to submit to your teacher!</a:t>
            </a:r>
            <a:endParaRPr lang="fr-FR" sz="28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73E5937C-30C9-4CF6-BF5A-FDFE337BB6D6}"/>
              </a:ext>
            </a:extLst>
          </p:cNvPr>
          <p:cNvSpPr>
            <a:spLocks noGrp="1"/>
          </p:cNvSpPr>
          <p:nvPr>
            <p:ph type="sldNum" sz="quarter" idx="12"/>
            <p:custDataLst>
              <p:tags r:id="rId3"/>
            </p:custDataLst>
          </p:nvPr>
        </p:nvSpPr>
        <p:spPr/>
        <p:txBody>
          <a:bodyPr/>
          <a:lstStyle/>
          <a:p>
            <a:fld id="{4FAB73BC-B049-4115-A692-8D63A059BFB8}" type="slidenum">
              <a:rPr lang="en-US" smtClean="0"/>
              <a:t>48</a:t>
            </a:fld>
            <a:endParaRPr lang="en-US" dirty="0"/>
          </a:p>
        </p:txBody>
      </p:sp>
    </p:spTree>
    <p:extLst>
      <p:ext uri="{BB962C8B-B14F-4D97-AF65-F5344CB8AC3E}">
        <p14:creationId xmlns:p14="http://schemas.microsoft.com/office/powerpoint/2010/main" val="1799788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2D321-EF64-4CDE-AC03-85878F65432C}"/>
              </a:ext>
            </a:extLst>
          </p:cNvPr>
          <p:cNvSpPr>
            <a:spLocks noGrp="1"/>
          </p:cNvSpPr>
          <p:nvPr>
            <p:ph type="title"/>
            <p:custDataLst>
              <p:tags r:id="rId1"/>
            </p:custDataLst>
          </p:nvPr>
        </p:nvSpPr>
        <p:spPr/>
        <p:txBody>
          <a:bodyPr/>
          <a:lstStyle/>
          <a:p>
            <a:pPr algn="ctr"/>
            <a:r>
              <a:rPr lang="en-CA" dirty="0">
                <a:solidFill>
                  <a:schemeClr val="tx1"/>
                </a:solidFill>
              </a:rPr>
              <a:t>References</a:t>
            </a:r>
          </a:p>
        </p:txBody>
      </p:sp>
      <p:sp>
        <p:nvSpPr>
          <p:cNvPr id="3" name="Espace réservé du contenu 2">
            <a:extLst>
              <a:ext uri="{FF2B5EF4-FFF2-40B4-BE49-F238E27FC236}">
                <a16:creationId xmlns:a16="http://schemas.microsoft.com/office/drawing/2014/main" id="{EAEF9F23-2CFB-4070-8365-1F2A9B8D848C}"/>
              </a:ext>
            </a:extLst>
          </p:cNvPr>
          <p:cNvSpPr>
            <a:spLocks noGrp="1"/>
          </p:cNvSpPr>
          <p:nvPr>
            <p:ph idx="1"/>
            <p:custDataLst>
              <p:tags r:id="rId2"/>
            </p:custDataLst>
          </p:nvPr>
        </p:nvSpPr>
        <p:spPr>
          <a:xfrm>
            <a:off x="1069848" y="1829435"/>
            <a:ext cx="10058400" cy="4614228"/>
          </a:xfrm>
        </p:spPr>
        <p:txBody>
          <a:bodyPr vert="horz" lIns="91440" tIns="45720" rIns="91440" bIns="45720" rtlCol="0" anchor="t">
            <a:noAutofit/>
          </a:bodyPr>
          <a:lstStyle/>
          <a:p>
            <a:pPr marL="0" indent="-457200" algn="l">
              <a:buNone/>
            </a:pPr>
            <a:r>
              <a:rPr lang="en-CA" dirty="0">
                <a:latin typeface="Calibri" panose="020F0502020204030204" pitchFamily="34" charset="0"/>
                <a:cs typeface="Calibri" panose="020F0502020204030204" pitchFamily="34" charset="0"/>
              </a:rPr>
              <a:t>Baruchson-Arbib, S. &amp; Yaari, E. (2004). </a:t>
            </a:r>
            <a:r>
              <a:rPr lang="en-CA" u="sng" dirty="0">
                <a:latin typeface="Calibri" panose="020F0502020204030204" pitchFamily="34" charset="0"/>
                <a:cs typeface="Calibri" panose="020F0502020204030204" pitchFamily="34" charset="0"/>
                <a:hlinkClick r:id="rId5"/>
              </a:rPr>
              <a:t>Printed versus internet plagiarism: A study of students’ perception</a:t>
            </a:r>
            <a:r>
              <a:rPr lang="en-CA" dirty="0">
                <a:latin typeface="Calibri" panose="020F0502020204030204" pitchFamily="34" charset="0"/>
                <a:cs typeface="Calibri" panose="020F0502020204030204" pitchFamily="34" charset="0"/>
              </a:rPr>
              <a:t>. </a:t>
            </a:r>
            <a:r>
              <a:rPr lang="en-CA" i="1" dirty="0">
                <a:latin typeface="Calibri" panose="020F0502020204030204" pitchFamily="34" charset="0"/>
                <a:cs typeface="Calibri" panose="020F0502020204030204" pitchFamily="34" charset="0"/>
              </a:rPr>
              <a:t>International Journal of Information Ethics</a:t>
            </a:r>
            <a:r>
              <a:rPr lang="en-CA" dirty="0">
                <a:latin typeface="Calibri" panose="020F0502020204030204" pitchFamily="34" charset="0"/>
                <a:cs typeface="Calibri" panose="020F0502020204030204" pitchFamily="34" charset="0"/>
              </a:rPr>
              <a:t>, </a:t>
            </a:r>
            <a:r>
              <a:rPr lang="en-CA" i="1" dirty="0">
                <a:latin typeface="Calibri" panose="020F0502020204030204" pitchFamily="34" charset="0"/>
                <a:cs typeface="Calibri" panose="020F0502020204030204" pitchFamily="34" charset="0"/>
              </a:rPr>
              <a:t>1</a:t>
            </a:r>
            <a:r>
              <a:rPr lang="en-CA" dirty="0">
                <a:latin typeface="Calibri" panose="020F0502020204030204" pitchFamily="34" charset="0"/>
                <a:cs typeface="Calibri" panose="020F0502020204030204" pitchFamily="34" charset="0"/>
              </a:rPr>
              <a:t>. </a:t>
            </a:r>
          </a:p>
          <a:p>
            <a:pPr marL="0" indent="-457200" algn="l">
              <a:buNone/>
            </a:pPr>
            <a:r>
              <a:rPr lang="en-CA" dirty="0">
                <a:latin typeface="Calibri" panose="020F0502020204030204" pitchFamily="34" charset="0"/>
                <a:cs typeface="Calibri" panose="020F0502020204030204" pitchFamily="34" charset="0"/>
              </a:rPr>
              <a:t>Brown University Library. (n.d.). </a:t>
            </a:r>
            <a:r>
              <a:rPr lang="en-CA" i="1" dirty="0">
                <a:latin typeface="Calibri" panose="020F0502020204030204" pitchFamily="34" charset="0"/>
                <a:cs typeface="Calibri" panose="020F0502020204030204" pitchFamily="34" charset="0"/>
                <a:hlinkClick r:id="rId6"/>
              </a:rPr>
              <a:t>How to format a citation</a:t>
            </a:r>
            <a:r>
              <a:rPr lang="en-CA" i="1" dirty="0">
                <a:latin typeface="Calibri" panose="020F0502020204030204" pitchFamily="34" charset="0"/>
                <a:cs typeface="Calibri" panose="020F0502020204030204" pitchFamily="34" charset="0"/>
              </a:rPr>
              <a:t>.</a:t>
            </a:r>
          </a:p>
          <a:p>
            <a:pPr marL="0" indent="-457200" algn="l">
              <a:buNone/>
            </a:pPr>
            <a:r>
              <a:rPr lang="en-CA" dirty="0">
                <a:latin typeface="Calibri" panose="020F0502020204030204" pitchFamily="34" charset="0"/>
                <a:cs typeface="Calibri" panose="020F0502020204030204" pitchFamily="34" charset="0"/>
              </a:rPr>
              <a:t>CCDMD. (n.d.). </a:t>
            </a:r>
            <a:r>
              <a:rPr lang="en-CA" i="1" u="sng" dirty="0">
                <a:latin typeface="Calibri" panose="020F0502020204030204" pitchFamily="34" charset="0"/>
                <a:cs typeface="Calibri" panose="020F0502020204030204" pitchFamily="34" charset="0"/>
                <a:hlinkClick r:id="rId7"/>
              </a:rPr>
              <a:t>Marking up and annotating digital documents</a:t>
            </a:r>
            <a:r>
              <a:rPr lang="en-CA" dirty="0">
                <a:latin typeface="Calibri" panose="020F0502020204030204" pitchFamily="34" charset="0"/>
                <a:cs typeface="Calibri" panose="020F0502020204030204" pitchFamily="34" charset="0"/>
              </a:rPr>
              <a:t>. [Video, 5:38 minutes]. </a:t>
            </a:r>
          </a:p>
          <a:p>
            <a:pPr marL="0" indent="-457200" algn="l">
              <a:buNone/>
            </a:pPr>
            <a:r>
              <a:rPr lang="en-CA" dirty="0">
                <a:latin typeface="Calibri" panose="020F0502020204030204" pitchFamily="34" charset="0"/>
                <a:cs typeface="Calibri" panose="020F0502020204030204" pitchFamily="34" charset="0"/>
              </a:rPr>
              <a:t>CCDMD. (n.d.). </a:t>
            </a:r>
            <a:r>
              <a:rPr lang="en-CA" i="1" u="sng" dirty="0">
                <a:latin typeface="Calibri" panose="020F0502020204030204" pitchFamily="34" charset="0"/>
                <a:cs typeface="Calibri" panose="020F0502020204030204" pitchFamily="34" charset="0"/>
                <a:hlinkClick r:id="rId8"/>
              </a:rPr>
              <a:t>Documenting data, facts, observations, concepts, ideas or reflections</a:t>
            </a:r>
            <a:r>
              <a:rPr lang="en-CA" dirty="0">
                <a:latin typeface="Calibri" panose="020F0502020204030204" pitchFamily="34" charset="0"/>
                <a:cs typeface="Calibri" panose="020F0502020204030204" pitchFamily="34" charset="0"/>
              </a:rPr>
              <a:t>. [Video, 6:25 minutes].</a:t>
            </a:r>
            <a:endParaRPr lang="fr-FR" dirty="0">
              <a:latin typeface="Calibri" panose="020F0502020204030204" pitchFamily="34" charset="0"/>
              <a:cs typeface="Calibri" panose="020F0502020204030204" pitchFamily="34" charset="0"/>
            </a:endParaRPr>
          </a:p>
          <a:p>
            <a:pPr marL="0" indent="-457200" algn="l">
              <a:buNone/>
            </a:pPr>
            <a:r>
              <a:rPr lang="fr-FR" dirty="0">
                <a:latin typeface="Calibri" panose="020F0502020204030204" pitchFamily="34" charset="0"/>
                <a:cs typeface="Calibri" panose="020F0502020204030204" pitchFamily="34" charset="0"/>
              </a:rPr>
              <a:t>C</a:t>
            </a:r>
            <a:r>
              <a:rPr lang="en-CA" dirty="0">
                <a:latin typeface="Calibri" panose="020F0502020204030204" pitchFamily="34" charset="0"/>
                <a:cs typeface="Calibri" panose="020F0502020204030204" pitchFamily="34" charset="0"/>
              </a:rPr>
              <a:t>égep Marie-</a:t>
            </a:r>
            <a:r>
              <a:rPr lang="fr-CA" dirty="0">
                <a:latin typeface="Calibri" panose="020F0502020204030204" pitchFamily="34" charset="0"/>
                <a:cs typeface="Calibri" panose="020F0502020204030204" pitchFamily="34" charset="0"/>
              </a:rPr>
              <a:t>Victorin. (n.d.)</a:t>
            </a:r>
            <a:r>
              <a:rPr lang="en-CA" dirty="0">
                <a:latin typeface="Calibri" panose="020F0502020204030204" pitchFamily="34" charset="0"/>
                <a:cs typeface="Calibri" panose="020F0502020204030204" pitchFamily="34" charset="0"/>
              </a:rPr>
              <a:t>. </a:t>
            </a:r>
            <a:r>
              <a:rPr lang="en-CA" i="1" u="sng" dirty="0">
                <a:latin typeface="Calibri" panose="020F0502020204030204" pitchFamily="34" charset="0"/>
                <a:cs typeface="Calibri" panose="020F0502020204030204" pitchFamily="34" charset="0"/>
                <a:hlinkClick r:id="rId9"/>
              </a:rPr>
              <a:t>Is my assignment ready to be submitted</a:t>
            </a:r>
            <a:r>
              <a:rPr lang="en-CA" i="1" dirty="0">
                <a:solidFill>
                  <a:srgbClr val="FFC000"/>
                </a:solidFill>
                <a:latin typeface="Calibri" panose="020F0502020204030204" pitchFamily="34" charset="0"/>
                <a:cs typeface="Calibri" panose="020F0502020204030204" pitchFamily="34" charset="0"/>
              </a:rPr>
              <a:t>?</a:t>
            </a:r>
            <a:r>
              <a:rPr lang="en-CA" dirty="0">
                <a:latin typeface="Calibri" panose="020F0502020204030204" pitchFamily="34" charset="0"/>
                <a:cs typeface="Calibri" panose="020F0502020204030204" pitchFamily="34" charset="0"/>
              </a:rPr>
              <a:t>.</a:t>
            </a:r>
          </a:p>
          <a:p>
            <a:pPr marL="0" indent="-457200" algn="l">
              <a:buNone/>
            </a:pPr>
            <a:r>
              <a:rPr lang="en-CA" dirty="0">
                <a:latin typeface="Calibri" panose="020F0502020204030204" pitchFamily="34" charset="0"/>
                <a:cs typeface="Calibri" panose="020F0502020204030204" pitchFamily="34" charset="0"/>
              </a:rPr>
              <a:t>Concordia University Library. (n.d.). </a:t>
            </a:r>
            <a:r>
              <a:rPr lang="en-CA" i="1" dirty="0">
                <a:latin typeface="Calibri" panose="020F0502020204030204" pitchFamily="34" charset="0"/>
                <a:cs typeface="Calibri" panose="020F0502020204030204" pitchFamily="34" charset="0"/>
                <a:hlinkClick r:id="rId10"/>
              </a:rPr>
              <a:t>How to cite . . .</a:t>
            </a:r>
            <a:r>
              <a:rPr lang="en-CA" i="1" dirty="0">
                <a:latin typeface="Calibri" panose="020F0502020204030204" pitchFamily="34" charset="0"/>
                <a:cs typeface="Calibri" panose="020F0502020204030204" pitchFamily="34" charset="0"/>
              </a:rPr>
              <a:t>.</a:t>
            </a:r>
          </a:p>
          <a:p>
            <a:pPr marL="0" indent="-457200" algn="l">
              <a:buNone/>
            </a:pPr>
            <a:r>
              <a:rPr lang="en-US" dirty="0">
                <a:latin typeface="Calibri" panose="020F0502020204030204" pitchFamily="34" charset="0"/>
                <a:ea typeface="+mn-lt"/>
                <a:cs typeface="Calibri" panose="020F0502020204030204" pitchFamily="34" charset="0"/>
              </a:rPr>
              <a:t>Côté, F. (2014</a:t>
            </a:r>
            <a:r>
              <a:rPr lang="fr-CA" dirty="0">
                <a:latin typeface="Calibri" panose="020F0502020204030204" pitchFamily="34" charset="0"/>
                <a:ea typeface="+mn-lt"/>
                <a:cs typeface="Calibri" panose="020F0502020204030204" pitchFamily="34" charset="0"/>
              </a:rPr>
              <a:t>). </a:t>
            </a:r>
            <a:r>
              <a:rPr lang="en-CA" dirty="0">
                <a:latin typeface="Calibri" panose="020F0502020204030204" pitchFamily="34" charset="0"/>
                <a:ea typeface="+mn-lt"/>
                <a:cs typeface="Calibri" panose="020F0502020204030204" pitchFamily="34" charset="0"/>
                <a:hlinkClick r:id="rId11"/>
              </a:rPr>
              <a:t>Evaluating attitudes: Tools for more objective assessment</a:t>
            </a:r>
            <a:r>
              <a:rPr lang="fr-CA" dirty="0">
                <a:latin typeface="Calibri" panose="020F0502020204030204" pitchFamily="34" charset="0"/>
                <a:ea typeface="+mn-lt"/>
                <a:cs typeface="Calibri" panose="020F0502020204030204" pitchFamily="34" charset="0"/>
              </a:rPr>
              <a:t>. </a:t>
            </a:r>
            <a:r>
              <a:rPr lang="fr-FR" i="1" dirty="0">
                <a:latin typeface="Calibri" panose="020F0502020204030204" pitchFamily="34" charset="0"/>
                <a:cs typeface="Calibri" panose="020F0502020204030204" pitchFamily="34" charset="0"/>
              </a:rPr>
              <a:t>Pédagogie collégiale</a:t>
            </a:r>
            <a:r>
              <a:rPr lang="fr-FR" dirty="0">
                <a:latin typeface="Calibri" panose="020F0502020204030204" pitchFamily="34" charset="0"/>
                <a:cs typeface="Calibri" panose="020F0502020204030204" pitchFamily="34" charset="0"/>
              </a:rPr>
              <a:t>, </a:t>
            </a:r>
            <a:r>
              <a:rPr lang="fr-FR" i="1" dirty="0">
                <a:latin typeface="Calibri" panose="020F0502020204030204" pitchFamily="34" charset="0"/>
                <a:cs typeface="Calibri" panose="020F0502020204030204" pitchFamily="34" charset="0"/>
              </a:rPr>
              <a:t>29</a:t>
            </a:r>
            <a:r>
              <a:rPr lang="fr-FR" dirty="0">
                <a:latin typeface="Calibri" panose="020F0502020204030204" pitchFamily="34" charset="0"/>
                <a:cs typeface="Calibri" panose="020F0502020204030204" pitchFamily="34" charset="0"/>
              </a:rPr>
              <a:t>(3), 42-47.</a:t>
            </a:r>
          </a:p>
        </p:txBody>
      </p:sp>
      <p:sp>
        <p:nvSpPr>
          <p:cNvPr id="4" name="Espace réservé du numéro de diapositive 3">
            <a:extLst>
              <a:ext uri="{FF2B5EF4-FFF2-40B4-BE49-F238E27FC236}">
                <a16:creationId xmlns:a16="http://schemas.microsoft.com/office/drawing/2014/main" id="{127F03E0-EE45-4CD4-B609-7962A710EDE6}"/>
              </a:ext>
            </a:extLst>
          </p:cNvPr>
          <p:cNvSpPr>
            <a:spLocks noGrp="1"/>
          </p:cNvSpPr>
          <p:nvPr>
            <p:ph type="sldNum" sz="quarter" idx="12"/>
            <p:custDataLst>
              <p:tags r:id="rId3"/>
            </p:custDataLst>
          </p:nvPr>
        </p:nvSpPr>
        <p:spPr/>
        <p:txBody>
          <a:bodyPr/>
          <a:lstStyle/>
          <a:p>
            <a:fld id="{4FAB73BC-B049-4115-A692-8D63A059BFB8}" type="slidenum">
              <a:rPr lang="en-US" smtClean="0"/>
              <a:t>49</a:t>
            </a:fld>
            <a:endParaRPr lang="en-US" dirty="0"/>
          </a:p>
        </p:txBody>
      </p:sp>
    </p:spTree>
    <p:extLst>
      <p:ext uri="{BB962C8B-B14F-4D97-AF65-F5344CB8AC3E}">
        <p14:creationId xmlns:p14="http://schemas.microsoft.com/office/powerpoint/2010/main" val="337045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A30E8-424A-4AF8-9846-727A6FD676DE}"/>
              </a:ext>
            </a:extLst>
          </p:cNvPr>
          <p:cNvSpPr>
            <a:spLocks noGrp="1"/>
          </p:cNvSpPr>
          <p:nvPr>
            <p:ph type="title"/>
            <p:custDataLst>
              <p:tags r:id="rId1"/>
            </p:custDataLst>
          </p:nvPr>
        </p:nvSpPr>
        <p:spPr/>
        <p:txBody>
          <a:bodyPr>
            <a:normAutofit/>
          </a:bodyPr>
          <a:lstStyle/>
          <a:p>
            <a:pPr algn="ctr"/>
            <a:r>
              <a:rPr lang="en-CA" dirty="0">
                <a:solidFill>
                  <a:schemeClr val="tx1"/>
                </a:solidFill>
              </a:rPr>
              <a:t>Plagiarism in Higher Education</a:t>
            </a:r>
            <a:endParaRPr lang="fr-CA" dirty="0">
              <a:solidFill>
                <a:schemeClr val="tx1"/>
              </a:solidFill>
            </a:endParaRPr>
          </a:p>
        </p:txBody>
      </p:sp>
      <p:sp>
        <p:nvSpPr>
          <p:cNvPr id="3" name="Espace réservé du contenu 2">
            <a:extLst>
              <a:ext uri="{FF2B5EF4-FFF2-40B4-BE49-F238E27FC236}">
                <a16:creationId xmlns:a16="http://schemas.microsoft.com/office/drawing/2014/main" id="{7D0393E2-4015-47E1-8B81-CE505511D7B9}"/>
              </a:ext>
            </a:extLst>
          </p:cNvPr>
          <p:cNvSpPr>
            <a:spLocks noGrp="1"/>
          </p:cNvSpPr>
          <p:nvPr>
            <p:ph idx="1"/>
            <p:custDataLst>
              <p:tags r:id="rId2"/>
            </p:custDataLst>
          </p:nvPr>
        </p:nvSpPr>
        <p:spPr>
          <a:xfrm>
            <a:off x="1066800" y="2079701"/>
            <a:ext cx="10058400" cy="4342765"/>
          </a:xfrm>
        </p:spPr>
        <p:txBody>
          <a:bodyPr>
            <a:noAutofit/>
          </a:bodyPr>
          <a:lstStyle/>
          <a:p>
            <a:pPr lvl="0" algn="l"/>
            <a:r>
              <a:rPr lang="en-CA" sz="2800" b="1" dirty="0">
                <a:latin typeface="Calibri" panose="020F0502020204030204" pitchFamily="34" charset="0"/>
                <a:cs typeface="Calibri" panose="020F0502020204030204" pitchFamily="34" charset="0"/>
              </a:rPr>
              <a:t>Plagiarism is a serious concern in higher education. All teachers may encounter cases of plagiarism or breaches of academic integrity, regardless of their discipline.</a:t>
            </a:r>
          </a:p>
          <a:p>
            <a:pPr lvl="0">
              <a:lnSpc>
                <a:spcPct val="100000"/>
              </a:lnSpc>
              <a:spcBef>
                <a:spcPts val="0"/>
              </a:spcBef>
            </a:pPr>
            <a:endParaRPr lang="en-CA" sz="2800" dirty="0">
              <a:latin typeface="Calibri" panose="020F0502020204030204" pitchFamily="34" charset="0"/>
              <a:cs typeface="Calibri" panose="020F0502020204030204" pitchFamily="34" charset="0"/>
            </a:endParaRPr>
          </a:p>
          <a:p>
            <a:pPr lvl="0" algn="l"/>
            <a:r>
              <a:rPr lang="en-CA" sz="2800" b="1" dirty="0">
                <a:latin typeface="Calibri" panose="020F0502020204030204" pitchFamily="34" charset="0"/>
                <a:cs typeface="Calibri" panose="020F0502020204030204" pitchFamily="34" charset="0"/>
              </a:rPr>
              <a:t>Research "estimates that 40% of university students . . . have already plagiarized in at least one assignment during their studies"</a:t>
            </a:r>
            <a:r>
              <a:rPr lang="en-CA" sz="2800" b="1" baseline="30000" dirty="0">
                <a:latin typeface="Calibri" panose="020F0502020204030204" pitchFamily="34" charset="0"/>
                <a:cs typeface="Calibri" panose="020F0502020204030204" pitchFamily="34" charset="0"/>
              </a:rPr>
              <a:t>(1)</a:t>
            </a:r>
            <a:r>
              <a:rPr lang="en-CA" sz="2800" b="1" dirty="0">
                <a:latin typeface="Calibri" panose="020F0502020204030204" pitchFamily="34" charset="0"/>
                <a:cs typeface="Calibri" panose="020F0502020204030204" pitchFamily="34" charset="0"/>
              </a:rPr>
              <a:t>. The phenomenon is therefore at a scale that cannot be ignored.  </a:t>
            </a:r>
            <a:endParaRPr lang="en-CA" sz="28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CFB6C727-1844-46BA-910E-FAD796DF8AF4}"/>
              </a:ext>
            </a:extLst>
          </p:cNvPr>
          <p:cNvSpPr>
            <a:spLocks noGrp="1"/>
          </p:cNvSpPr>
          <p:nvPr>
            <p:ph type="sldNum" sz="quarter" idx="12"/>
            <p:custDataLst>
              <p:tags r:id="rId3"/>
            </p:custDataLst>
          </p:nvPr>
        </p:nvSpPr>
        <p:spPr/>
        <p:txBody>
          <a:bodyPr/>
          <a:lstStyle/>
          <a:p>
            <a:fld id="{4FAB73BC-B049-4115-A692-8D63A059BFB8}" type="slidenum">
              <a:rPr lang="en-US" smtClean="0"/>
              <a:t>5</a:t>
            </a:fld>
            <a:endParaRPr lang="en-US" dirty="0"/>
          </a:p>
        </p:txBody>
      </p:sp>
      <p:sp>
        <p:nvSpPr>
          <p:cNvPr id="5" name="Rectangle 4">
            <a:extLst>
              <a:ext uri="{FF2B5EF4-FFF2-40B4-BE49-F238E27FC236}">
                <a16:creationId xmlns:a16="http://schemas.microsoft.com/office/drawing/2014/main" id="{3B8C2952-96BC-4B85-9FC6-51BBE7B611E8}"/>
              </a:ext>
            </a:extLst>
          </p:cNvPr>
          <p:cNvSpPr/>
          <p:nvPr>
            <p:custDataLst>
              <p:tags r:id="rId4"/>
            </p:custDataLst>
          </p:nvPr>
        </p:nvSpPr>
        <p:spPr>
          <a:xfrm>
            <a:off x="1066800" y="6114689"/>
            <a:ext cx="10058400" cy="400110"/>
          </a:xfrm>
          <a:prstGeom prst="rect">
            <a:avLst/>
          </a:prstGeom>
          <a:noFill/>
          <a:ln>
            <a:solidFill>
              <a:schemeClr val="accent2"/>
            </a:solidFill>
          </a:ln>
        </p:spPr>
        <p:txBody>
          <a:bodyPr wrap="square">
            <a:spAutoFit/>
          </a:bodyPr>
          <a:lstStyle/>
          <a:p>
            <a:pPr marL="342900" indent="-342900">
              <a:buFontTx/>
              <a:buAutoNum type="arabicParenBoth"/>
            </a:pPr>
            <a:r>
              <a:rPr lang="en-CA" sz="2000" dirty="0">
                <a:latin typeface="Calibri" panose="020F0502020204030204" pitchFamily="34" charset="0"/>
                <a:cs typeface="Calibri" panose="020F0502020204030204" pitchFamily="34" charset="0"/>
              </a:rPr>
              <a:t>Fortier, M. (2018, December 8). Le Devoir. </a:t>
            </a:r>
            <a:r>
              <a:rPr lang="fr-CA" sz="2000" i="1" dirty="0">
                <a:latin typeface="Calibri" panose="020F0502020204030204" pitchFamily="34" charset="0"/>
                <a:cs typeface="Calibri" panose="020F0502020204030204" pitchFamily="34" charset="0"/>
                <a:hlinkClick r:id="rId6"/>
              </a:rPr>
              <a:t>Clémence pour les tricheurs</a:t>
            </a:r>
            <a:r>
              <a:rPr lang="en-CA"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28679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2D321-EF64-4CDE-AC03-85878F65432C}"/>
              </a:ext>
            </a:extLst>
          </p:cNvPr>
          <p:cNvSpPr>
            <a:spLocks noGrp="1"/>
          </p:cNvSpPr>
          <p:nvPr>
            <p:ph type="title"/>
            <p:custDataLst>
              <p:tags r:id="rId1"/>
            </p:custDataLst>
          </p:nvPr>
        </p:nvSpPr>
        <p:spPr/>
        <p:txBody>
          <a:bodyPr/>
          <a:lstStyle/>
          <a:p>
            <a:pPr algn="ctr"/>
            <a:r>
              <a:rPr lang="en-CA" dirty="0">
                <a:solidFill>
                  <a:schemeClr val="tx1"/>
                </a:solidFill>
              </a:rPr>
              <a:t>References</a:t>
            </a:r>
          </a:p>
        </p:txBody>
      </p:sp>
      <p:sp>
        <p:nvSpPr>
          <p:cNvPr id="3" name="Espace réservé du contenu 2">
            <a:extLst>
              <a:ext uri="{FF2B5EF4-FFF2-40B4-BE49-F238E27FC236}">
                <a16:creationId xmlns:a16="http://schemas.microsoft.com/office/drawing/2014/main" id="{EAEF9F23-2CFB-4070-8365-1F2A9B8D848C}"/>
              </a:ext>
            </a:extLst>
          </p:cNvPr>
          <p:cNvSpPr>
            <a:spLocks noGrp="1"/>
          </p:cNvSpPr>
          <p:nvPr>
            <p:ph idx="1"/>
            <p:custDataLst>
              <p:tags r:id="rId2"/>
            </p:custDataLst>
          </p:nvPr>
        </p:nvSpPr>
        <p:spPr>
          <a:xfrm>
            <a:off x="1069848" y="1829435"/>
            <a:ext cx="10058400" cy="4614228"/>
          </a:xfrm>
        </p:spPr>
        <p:txBody>
          <a:bodyPr vert="horz" lIns="91440" tIns="45720" rIns="91440" bIns="45720" rtlCol="0" anchor="t">
            <a:noAutofit/>
          </a:bodyPr>
          <a:lstStyle/>
          <a:p>
            <a:pPr marL="0" indent="0" algn="l">
              <a:buNone/>
            </a:pPr>
            <a:r>
              <a:rPr lang="en-CA" dirty="0" err="1">
                <a:latin typeface="Calibri" panose="020F0502020204030204" pitchFamily="34" charset="0"/>
                <a:cs typeface="Calibri" panose="020F0502020204030204" pitchFamily="34" charset="0"/>
              </a:rPr>
              <a:t>Dahlstrom</a:t>
            </a:r>
            <a:r>
              <a:rPr lang="en-CA" dirty="0">
                <a:latin typeface="Calibri" panose="020F0502020204030204" pitchFamily="34" charset="0"/>
                <a:cs typeface="Calibri" panose="020F0502020204030204" pitchFamily="34" charset="0"/>
              </a:rPr>
              <a:t>, E. &amp; Bichsel, J. (2014, October). </a:t>
            </a:r>
            <a:r>
              <a:rPr lang="en-CA" i="1" dirty="0">
                <a:latin typeface="Calibri" panose="020F0502020204030204" pitchFamily="34" charset="0"/>
                <a:cs typeface="Calibri" panose="020F0502020204030204" pitchFamily="34" charset="0"/>
              </a:rPr>
              <a:t>ECAR Study of Undergraduate Students and Information Technology, 2014.</a:t>
            </a:r>
            <a:r>
              <a:rPr lang="en-CA" dirty="0">
                <a:latin typeface="Calibri" panose="020F0502020204030204" pitchFamily="34" charset="0"/>
                <a:cs typeface="Calibri" panose="020F0502020204030204" pitchFamily="34" charset="0"/>
              </a:rPr>
              <a:t> Research report. Louisville, CO. Available from </a:t>
            </a:r>
            <a:r>
              <a:rPr lang="en-CA" u="sng" dirty="0">
                <a:latin typeface="Calibri" panose="020F0502020204030204" pitchFamily="34" charset="0"/>
                <a:cs typeface="Calibri" panose="020F0502020204030204" pitchFamily="34" charset="0"/>
                <a:hlinkClick r:id="rId5"/>
              </a:rPr>
              <a:t>http://www.educause.edu/ecar</a:t>
            </a:r>
            <a:r>
              <a:rPr lang="en-CA" dirty="0">
                <a:latin typeface="Calibri" panose="020F0502020204030204" pitchFamily="34" charset="0"/>
                <a:cs typeface="Calibri" panose="020F0502020204030204" pitchFamily="34" charset="0"/>
              </a:rPr>
              <a:t> and </a:t>
            </a:r>
            <a:r>
              <a:rPr lang="en-CA" u="sng" dirty="0">
                <a:latin typeface="Calibri" panose="020F0502020204030204" pitchFamily="34" charset="0"/>
                <a:cs typeface="Calibri" panose="020F0502020204030204" pitchFamily="34" charset="0"/>
                <a:hlinkClick r:id="rId6"/>
              </a:rPr>
              <a:t>https://library.educause.edu/~/media/files/library/2014/10/ers1406-pdf.pdf?la=en</a:t>
            </a:r>
            <a:r>
              <a:rPr lang="en-CA" dirty="0">
                <a:latin typeface="Calibri" panose="020F0502020204030204" pitchFamily="34" charset="0"/>
                <a:cs typeface="Calibri" panose="020F0502020204030204" pitchFamily="34" charset="0"/>
              </a:rPr>
              <a:t>.</a:t>
            </a:r>
            <a:endParaRPr lang="fr-FR" dirty="0">
              <a:latin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cs typeface="Calibri" panose="020F0502020204030204" pitchFamily="34" charset="0"/>
              </a:rPr>
              <a:t>D'Annunzio, M. H., (2013, June 14). TED-Ed. </a:t>
            </a:r>
            <a:r>
              <a:rPr lang="en-CA" i="1" dirty="0">
                <a:latin typeface="Calibri" panose="020F0502020204030204" pitchFamily="34" charset="0"/>
                <a:cs typeface="Calibri" panose="020F0502020204030204" pitchFamily="34" charset="0"/>
                <a:hlinkClick r:id="rId7"/>
              </a:rPr>
              <a:t>The punishable perils of plagiarism</a:t>
            </a:r>
            <a:r>
              <a:rPr lang="en-CA" dirty="0">
                <a:latin typeface="Calibri" panose="020F0502020204030204" pitchFamily="34" charset="0"/>
                <a:cs typeface="Calibri" panose="020F0502020204030204" pitchFamily="34" charset="0"/>
              </a:rPr>
              <a:t>. [Video, 3:47 minutes].</a:t>
            </a:r>
          </a:p>
          <a:p>
            <a:pPr marL="0" indent="0" algn="l">
              <a:buNone/>
            </a:pPr>
            <a:r>
              <a:rPr lang="en-CA" dirty="0" err="1">
                <a:latin typeface="Calibri" panose="020F0502020204030204" pitchFamily="34" charset="0"/>
                <a:cs typeface="Calibri" panose="020F0502020204030204" pitchFamily="34" charset="0"/>
              </a:rPr>
              <a:t>DCULibrary</a:t>
            </a:r>
            <a:r>
              <a:rPr lang="en-CA" dirty="0">
                <a:latin typeface="Calibri" panose="020F0502020204030204" pitchFamily="34" charset="0"/>
                <a:cs typeface="Calibri" panose="020F0502020204030204" pitchFamily="34" charset="0"/>
              </a:rPr>
              <a:t> | Dublin City University (Ireland). (2013, February 15). </a:t>
            </a:r>
            <a:r>
              <a:rPr lang="en-CA" i="1" dirty="0">
                <a:latin typeface="Calibri" panose="020F0502020204030204" pitchFamily="34" charset="0"/>
                <a:cs typeface="Calibri" panose="020F0502020204030204" pitchFamily="34" charset="0"/>
                <a:hlinkClick r:id="rId8"/>
              </a:rPr>
              <a:t>Why do students plagiarize</a:t>
            </a:r>
            <a:r>
              <a:rPr lang="en-CA" i="1" u="sng" dirty="0">
                <a:solidFill>
                  <a:srgbClr val="FFC000"/>
                </a:solidFill>
                <a:latin typeface="Calibri" panose="020F0502020204030204" pitchFamily="34" charset="0"/>
                <a:cs typeface="Calibri" panose="020F0502020204030204" pitchFamily="34" charset="0"/>
              </a:rPr>
              <a:t>?</a:t>
            </a:r>
            <a:r>
              <a:rPr lang="en-CA" i="1" dirty="0">
                <a:latin typeface="Calibri" panose="020F0502020204030204" pitchFamily="34" charset="0"/>
                <a:cs typeface="Calibri" panose="020F0502020204030204" pitchFamily="34" charset="0"/>
              </a:rPr>
              <a:t>. </a:t>
            </a:r>
            <a:r>
              <a:rPr lang="en-CA" dirty="0">
                <a:latin typeface="Calibri" panose="020F0502020204030204" pitchFamily="34" charset="0"/>
                <a:cs typeface="Calibri" panose="020F0502020204030204" pitchFamily="34" charset="0"/>
              </a:rPr>
              <a:t>[Video, 2:30 minutes]. </a:t>
            </a:r>
          </a:p>
          <a:p>
            <a:pPr marL="0" indent="0" algn="l">
              <a:buNone/>
            </a:pPr>
            <a:r>
              <a:rPr lang="en-CA" i="1" u="sng" dirty="0">
                <a:latin typeface="Calibri" panose="020F0502020204030204" pitchFamily="34" charset="0"/>
                <a:cs typeface="Calibri" panose="020F0502020204030204" pitchFamily="34" charset="0"/>
                <a:hlinkClick r:id="rId9"/>
              </a:rPr>
              <a:t>EndNote</a:t>
            </a:r>
            <a:r>
              <a:rPr lang="en-CA" dirty="0">
                <a:latin typeface="Calibri" panose="020F0502020204030204" pitchFamily="34" charset="0"/>
                <a:cs typeface="Calibri" panose="020F0502020204030204" pitchFamily="34" charset="0"/>
              </a:rPr>
              <a:t>.</a:t>
            </a:r>
            <a:endParaRPr lang="en-CA" i="1" dirty="0">
              <a:latin typeface="Calibri" panose="020F0502020204030204" pitchFamily="34" charset="0"/>
              <a:cs typeface="Calibri" panose="020F0502020204030204" pitchFamily="34" charset="0"/>
            </a:endParaRPr>
          </a:p>
          <a:p>
            <a:pPr marL="0" indent="0" algn="l">
              <a:buNone/>
            </a:pPr>
            <a:r>
              <a:rPr lang="en-CA" dirty="0" err="1">
                <a:latin typeface="Calibri" panose="020F0502020204030204" pitchFamily="34" charset="0"/>
                <a:cs typeface="Calibri" panose="020F0502020204030204" pitchFamily="34" charset="0"/>
              </a:rPr>
              <a:t>Editage</a:t>
            </a:r>
            <a:r>
              <a:rPr lang="en-CA" dirty="0">
                <a:latin typeface="Calibri" panose="020F0502020204030204" pitchFamily="34" charset="0"/>
                <a:cs typeface="Calibri" panose="020F0502020204030204" pitchFamily="34" charset="0"/>
              </a:rPr>
              <a:t> Insights. (2013, November 12). </a:t>
            </a:r>
            <a:r>
              <a:rPr lang="en-CA" i="1" u="sng" dirty="0">
                <a:latin typeface="Calibri" panose="020F0502020204030204" pitchFamily="34" charset="0"/>
                <a:cs typeface="Calibri" panose="020F0502020204030204" pitchFamily="34" charset="0"/>
                <a:hlinkClick r:id="rId10"/>
              </a:rPr>
              <a:t>Tips to avoid accidental plagiarism</a:t>
            </a:r>
            <a:r>
              <a:rPr lang="en-CA" dirty="0">
                <a:latin typeface="Calibri" panose="020F0502020204030204" pitchFamily="34" charset="0"/>
                <a:cs typeface="Calibri" panose="020F0502020204030204" pitchFamily="34" charset="0"/>
              </a:rPr>
              <a:t>. [Video, 3:42 minutes].</a:t>
            </a:r>
          </a:p>
          <a:p>
            <a:pPr marL="0" indent="0" algn="l">
              <a:buNone/>
            </a:pPr>
            <a:r>
              <a:rPr lang="en-CA" dirty="0">
                <a:latin typeface="Calibri" panose="020F0502020204030204" pitchFamily="34" charset="0"/>
                <a:cs typeface="Calibri" panose="020F0502020204030204" pitchFamily="34" charset="0"/>
              </a:rPr>
              <a:t>Fortier, M. (2018, December 8). Le Devoir. </a:t>
            </a:r>
            <a:r>
              <a:rPr lang="fr-CA" i="1" u="sng" dirty="0">
                <a:latin typeface="Calibri" panose="020F0502020204030204" pitchFamily="34" charset="0"/>
                <a:cs typeface="Calibri" panose="020F0502020204030204" pitchFamily="34" charset="0"/>
                <a:hlinkClick r:id="rId11"/>
              </a:rPr>
              <a:t>Clémence pour les tricheurs</a:t>
            </a:r>
            <a:r>
              <a:rPr lang="en-CA" dirty="0">
                <a:latin typeface="Calibri" panose="020F0502020204030204" pitchFamily="34" charset="0"/>
                <a:cs typeface="Calibri" panose="020F0502020204030204" pitchFamily="34" charset="0"/>
              </a:rPr>
              <a:t>. </a:t>
            </a:r>
          </a:p>
          <a:p>
            <a:pPr marL="0" indent="0" algn="l">
              <a:buNone/>
            </a:pPr>
            <a:r>
              <a:rPr lang="en-CA" dirty="0">
                <a:latin typeface="Calibri" panose="020F0502020204030204" pitchFamily="34" charset="0"/>
                <a:cs typeface="Calibri" panose="020F0502020204030204" pitchFamily="34" charset="0"/>
              </a:rPr>
              <a:t>HEC Montreal. (</a:t>
            </a:r>
            <a:r>
              <a:rPr lang="en-CA" dirty="0" err="1">
                <a:latin typeface="Calibri" panose="020F0502020204030204" pitchFamily="34" charset="0"/>
                <a:cs typeface="Calibri" panose="020F0502020204030204" pitchFamily="34" charset="0"/>
              </a:rPr>
              <a:t>n.d.</a:t>
            </a:r>
            <a:r>
              <a:rPr lang="en-CA" dirty="0">
                <a:latin typeface="Calibri" panose="020F0502020204030204" pitchFamily="34" charset="0"/>
                <a:cs typeface="Calibri" panose="020F0502020204030204" pitchFamily="34" charset="0"/>
              </a:rPr>
              <a:t>). </a:t>
            </a:r>
            <a:r>
              <a:rPr lang="en-CA" i="1" u="sng" dirty="0">
                <a:latin typeface="Calibri" panose="020F0502020204030204" pitchFamily="34" charset="0"/>
                <a:cs typeface="Calibri" panose="020F0502020204030204" pitchFamily="34" charset="0"/>
                <a:hlinkClick r:id="rId12"/>
              </a:rPr>
              <a:t>Academic Violations</a:t>
            </a:r>
            <a:r>
              <a:rPr lang="en-CA" dirty="0">
                <a:latin typeface="Calibri" panose="020F0502020204030204" pitchFamily="34" charset="0"/>
                <a:cs typeface="Calibri" panose="020F0502020204030204" pitchFamily="34" charset="0"/>
              </a:rPr>
              <a:t>.</a:t>
            </a:r>
          </a:p>
        </p:txBody>
      </p:sp>
      <p:sp>
        <p:nvSpPr>
          <p:cNvPr id="4" name="Espace réservé du numéro de diapositive 3">
            <a:extLst>
              <a:ext uri="{FF2B5EF4-FFF2-40B4-BE49-F238E27FC236}">
                <a16:creationId xmlns:a16="http://schemas.microsoft.com/office/drawing/2014/main" id="{127F03E0-EE45-4CD4-B609-7962A710EDE6}"/>
              </a:ext>
            </a:extLst>
          </p:cNvPr>
          <p:cNvSpPr>
            <a:spLocks noGrp="1"/>
          </p:cNvSpPr>
          <p:nvPr>
            <p:ph type="sldNum" sz="quarter" idx="12"/>
            <p:custDataLst>
              <p:tags r:id="rId3"/>
            </p:custDataLst>
          </p:nvPr>
        </p:nvSpPr>
        <p:spPr/>
        <p:txBody>
          <a:bodyPr/>
          <a:lstStyle/>
          <a:p>
            <a:fld id="{4FAB73BC-B049-4115-A692-8D63A059BFB8}" type="slidenum">
              <a:rPr lang="en-US" smtClean="0"/>
              <a:t>50</a:t>
            </a:fld>
            <a:endParaRPr lang="en-US" dirty="0"/>
          </a:p>
        </p:txBody>
      </p:sp>
    </p:spTree>
    <p:extLst>
      <p:ext uri="{BB962C8B-B14F-4D97-AF65-F5344CB8AC3E}">
        <p14:creationId xmlns:p14="http://schemas.microsoft.com/office/powerpoint/2010/main" val="4071891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2D321-EF64-4CDE-AC03-85878F65432C}"/>
              </a:ext>
            </a:extLst>
          </p:cNvPr>
          <p:cNvSpPr>
            <a:spLocks noGrp="1"/>
          </p:cNvSpPr>
          <p:nvPr>
            <p:ph type="title"/>
            <p:custDataLst>
              <p:tags r:id="rId1"/>
            </p:custDataLst>
          </p:nvPr>
        </p:nvSpPr>
        <p:spPr/>
        <p:txBody>
          <a:bodyPr/>
          <a:lstStyle/>
          <a:p>
            <a:pPr algn="ctr"/>
            <a:r>
              <a:rPr lang="en-CA" dirty="0">
                <a:solidFill>
                  <a:schemeClr val="tx1"/>
                </a:solidFill>
              </a:rPr>
              <a:t>References</a:t>
            </a:r>
          </a:p>
        </p:txBody>
      </p:sp>
      <p:sp>
        <p:nvSpPr>
          <p:cNvPr id="3" name="Espace réservé du contenu 2">
            <a:extLst>
              <a:ext uri="{FF2B5EF4-FFF2-40B4-BE49-F238E27FC236}">
                <a16:creationId xmlns:a16="http://schemas.microsoft.com/office/drawing/2014/main" id="{EAEF9F23-2CFB-4070-8365-1F2A9B8D848C}"/>
              </a:ext>
            </a:extLst>
          </p:cNvPr>
          <p:cNvSpPr>
            <a:spLocks noGrp="1"/>
          </p:cNvSpPr>
          <p:nvPr>
            <p:ph idx="1"/>
            <p:custDataLst>
              <p:tags r:id="rId2"/>
            </p:custDataLst>
          </p:nvPr>
        </p:nvSpPr>
        <p:spPr>
          <a:xfrm>
            <a:off x="1069848" y="1829435"/>
            <a:ext cx="10058400" cy="4614228"/>
          </a:xfrm>
        </p:spPr>
        <p:txBody>
          <a:bodyPr vert="horz" lIns="91440" tIns="45720" rIns="91440" bIns="45720" rtlCol="0" anchor="t">
            <a:noAutofit/>
          </a:bodyPr>
          <a:lstStyle/>
          <a:p>
            <a:pPr marL="0" indent="0" algn="l">
              <a:buNone/>
            </a:pPr>
            <a:r>
              <a:rPr lang="en-CA" dirty="0">
                <a:latin typeface="Calibri" panose="020F0502020204030204" pitchFamily="34" charset="0"/>
                <a:cs typeface="Calibri" panose="020F0502020204030204" pitchFamily="34" charset="0"/>
              </a:rPr>
              <a:t>HEC Montreal. (n.d.). </a:t>
            </a:r>
            <a:r>
              <a:rPr lang="en-CA" i="1" u="sng" dirty="0">
                <a:latin typeface="Calibri" panose="020F0502020204030204" pitchFamily="34" charset="0"/>
                <a:cs typeface="Calibri" panose="020F0502020204030204" pitchFamily="34" charset="0"/>
                <a:hlinkClick r:id="rId5"/>
              </a:rPr>
              <a:t>Intellectual integrity of students</a:t>
            </a:r>
            <a:r>
              <a:rPr lang="en-CA" dirty="0">
                <a:latin typeface="Calibri" panose="020F0502020204030204" pitchFamily="34" charset="0"/>
                <a:cs typeface="Calibri" panose="020F0502020204030204" pitchFamily="34" charset="0"/>
              </a:rPr>
              <a:t>. [Video, 1:59 minutes].</a:t>
            </a:r>
          </a:p>
          <a:p>
            <a:pPr marL="0" indent="0" algn="l">
              <a:buNone/>
            </a:pPr>
            <a:r>
              <a:rPr lang="fr-CA" dirty="0">
                <a:latin typeface="Calibri" panose="020F0502020204030204" pitchFamily="34" charset="0"/>
                <a:cs typeface="Calibri" panose="020F0502020204030204" pitchFamily="34" charset="0"/>
              </a:rPr>
              <a:t>Info </a:t>
            </a:r>
            <a:r>
              <a:rPr lang="fr-CA" dirty="0" err="1">
                <a:latin typeface="Calibri" panose="020F0502020204030204" pitchFamily="34" charset="0"/>
                <a:cs typeface="Calibri" panose="020F0502020204030204" pitchFamily="34" charset="0"/>
              </a:rPr>
              <a:t>Track</a:t>
            </a:r>
            <a:r>
              <a:rPr lang="fr-CA" dirty="0">
                <a:latin typeface="Calibri" panose="020F0502020204030204" pitchFamily="34" charset="0"/>
                <a:cs typeface="Calibri" panose="020F0502020204030204" pitchFamily="34" charset="0"/>
              </a:rPr>
              <a:t>. Training for Information </a:t>
            </a:r>
            <a:r>
              <a:rPr lang="en-CA" dirty="0">
                <a:latin typeface="Calibri" panose="020F0502020204030204" pitchFamily="34" charset="0"/>
                <a:cs typeface="Calibri" panose="020F0502020204030204" pitchFamily="34" charset="0"/>
              </a:rPr>
              <a:t>Literacy</a:t>
            </a:r>
            <a:r>
              <a:rPr lang="fr-CA" dirty="0">
                <a:latin typeface="Calibri" panose="020F0502020204030204" pitchFamily="34" charset="0"/>
                <a:cs typeface="Calibri" panose="020F0502020204030204" pitchFamily="34" charset="0"/>
              </a:rPr>
              <a:t>. (</a:t>
            </a:r>
            <a:r>
              <a:rPr lang="fr-CA" dirty="0" err="1">
                <a:latin typeface="Calibri" panose="020F0502020204030204" pitchFamily="34" charset="0"/>
                <a:cs typeface="Calibri" panose="020F0502020204030204" pitchFamily="34" charset="0"/>
              </a:rPr>
              <a:t>n.d</a:t>
            </a:r>
            <a:r>
              <a:rPr lang="fr-CA" dirty="0">
                <a:latin typeface="Calibri" panose="020F0502020204030204" pitchFamily="34" charset="0"/>
                <a:cs typeface="Calibri" panose="020F0502020204030204" pitchFamily="34" charset="0"/>
              </a:rPr>
              <a:t>).  </a:t>
            </a:r>
            <a:r>
              <a:rPr lang="en-CA" i="1" u="sng" dirty="0">
                <a:latin typeface="Calibri" panose="020F0502020204030204" pitchFamily="34" charset="0"/>
                <a:cs typeface="Calibri" panose="020F0502020204030204" pitchFamily="34" charset="0"/>
                <a:hlinkClick r:id="rId6"/>
              </a:rPr>
              <a:t>How to make sure you don’t plagiarize</a:t>
            </a:r>
            <a:r>
              <a:rPr lang="en-CA" dirty="0">
                <a:latin typeface="Calibri" panose="020F0502020204030204" pitchFamily="34" charset="0"/>
                <a:cs typeface="Calibri" panose="020F0502020204030204" pitchFamily="34" charset="0"/>
              </a:rPr>
              <a:t>.</a:t>
            </a:r>
          </a:p>
          <a:p>
            <a:pPr marL="0" indent="0" algn="l">
              <a:buNone/>
            </a:pPr>
            <a:r>
              <a:rPr lang="en-CA" dirty="0">
                <a:latin typeface="Calibri" panose="020F0502020204030204" pitchFamily="34" charset="0"/>
                <a:cs typeface="Calibri" panose="020F0502020204030204" pitchFamily="34" charset="0"/>
              </a:rPr>
              <a:t>International Center for Academic Integrity. (2014). </a:t>
            </a:r>
            <a:r>
              <a:rPr lang="en-CA" i="1" u="sng" dirty="0">
                <a:latin typeface="Calibri" panose="020F0502020204030204" pitchFamily="34" charset="0"/>
                <a:cs typeface="Calibri" panose="020F0502020204030204" pitchFamily="34" charset="0"/>
                <a:hlinkClick r:id="rId7"/>
              </a:rPr>
              <a:t>The fundamental values of academic integrity</a:t>
            </a:r>
            <a:r>
              <a:rPr lang="en-CA" i="1" dirty="0">
                <a:latin typeface="Calibri" panose="020F0502020204030204" pitchFamily="34" charset="0"/>
                <a:cs typeface="Calibri" panose="020F0502020204030204" pitchFamily="34" charset="0"/>
              </a:rPr>
              <a:t>.</a:t>
            </a:r>
            <a:r>
              <a:rPr lang="en-CA" dirty="0">
                <a:latin typeface="Calibri" panose="020F0502020204030204" pitchFamily="34" charset="0"/>
                <a:cs typeface="Calibri" panose="020F0502020204030204" pitchFamily="34" charset="0"/>
              </a:rPr>
              <a:t> (2</a:t>
            </a:r>
            <a:r>
              <a:rPr lang="en-CA" baseline="30000" dirty="0">
                <a:latin typeface="Calibri" panose="020F0502020204030204" pitchFamily="34" charset="0"/>
                <a:cs typeface="Calibri" panose="020F0502020204030204" pitchFamily="34" charset="0"/>
              </a:rPr>
              <a:t>nd</a:t>
            </a:r>
            <a:r>
              <a:rPr lang="en-CA" dirty="0">
                <a:latin typeface="Calibri" panose="020F0502020204030204" pitchFamily="34" charset="0"/>
                <a:cs typeface="Calibri" panose="020F0502020204030204" pitchFamily="34" charset="0"/>
              </a:rPr>
              <a:t> ed.). [Downloadable Booklet].</a:t>
            </a:r>
          </a:p>
          <a:p>
            <a:pPr marL="0" indent="0" algn="l">
              <a:buNone/>
            </a:pPr>
            <a:r>
              <a:rPr lang="fr-FR" dirty="0">
                <a:latin typeface="Calibri" panose="020F0502020204030204" pitchFamily="34" charset="0"/>
                <a:cs typeface="Calibri" panose="020F0502020204030204" pitchFamily="34" charset="0"/>
              </a:rPr>
              <a:t>Leroux, J. L., Groupe de recherche en évaluation des apprentissages au collégial et Association québécoise de pédagogie collégiale (dir.). (2015). </a:t>
            </a:r>
            <a:r>
              <a:rPr lang="fr-FR" i="1" dirty="0">
                <a:latin typeface="Calibri" panose="020F0502020204030204" pitchFamily="34" charset="0"/>
                <a:cs typeface="Calibri" panose="020F0502020204030204" pitchFamily="34" charset="0"/>
              </a:rPr>
              <a:t>Évaluer les compétences au collégial et à l’université: Un guide pratique</a:t>
            </a:r>
            <a:r>
              <a:rPr lang="fr-FR" dirty="0">
                <a:latin typeface="Calibri" panose="020F0502020204030204" pitchFamily="34" charset="0"/>
                <a:cs typeface="Calibri" panose="020F0502020204030204" pitchFamily="34" charset="0"/>
              </a:rPr>
              <a:t>. Montréal: Association québécoise de pédagogie collégiale (AQPC).</a:t>
            </a:r>
            <a:endParaRPr lang="en-CA" dirty="0">
              <a:latin typeface="Calibri" panose="020F0502020204030204" pitchFamily="34" charset="0"/>
              <a:cs typeface="Calibri" panose="020F0502020204030204" pitchFamily="34" charset="0"/>
            </a:endParaRPr>
          </a:p>
          <a:p>
            <a:pPr marL="0" indent="0" algn="l">
              <a:buNone/>
            </a:pPr>
            <a:r>
              <a:rPr lang="en-CA" dirty="0">
                <a:latin typeface="Calibri" panose="020F0502020204030204" pitchFamily="34" charset="0"/>
                <a:cs typeface="Calibri" panose="020F0502020204030204" pitchFamily="34" charset="0"/>
              </a:rPr>
              <a:t>McGill University Library. (n.d.). </a:t>
            </a:r>
            <a:r>
              <a:rPr lang="en-CA" i="1" dirty="0">
                <a:latin typeface="Calibri" panose="020F0502020204030204" pitchFamily="34" charset="0"/>
                <a:cs typeface="Calibri" panose="020F0502020204030204" pitchFamily="34" charset="0"/>
                <a:hlinkClick r:id="rId8"/>
              </a:rPr>
              <a:t>Citation guides</a:t>
            </a:r>
            <a:r>
              <a:rPr lang="en-CA" i="1" dirty="0">
                <a:latin typeface="Calibri" panose="020F0502020204030204" pitchFamily="34" charset="0"/>
                <a:cs typeface="Calibri" panose="020F0502020204030204" pitchFamily="34" charset="0"/>
              </a:rPr>
              <a:t>.</a:t>
            </a:r>
          </a:p>
          <a:p>
            <a:pPr marL="0" indent="0" algn="l">
              <a:buNone/>
            </a:pPr>
            <a:r>
              <a:rPr lang="en-CA" dirty="0">
                <a:latin typeface="Calibri" panose="020F0502020204030204" pitchFamily="34" charset="0"/>
                <a:cs typeface="Calibri" panose="020F0502020204030204" pitchFamily="34" charset="0"/>
              </a:rPr>
              <a:t>Merriam-Webster. (n.d.). </a:t>
            </a:r>
            <a:r>
              <a:rPr lang="en-CA" u="sng" dirty="0">
                <a:latin typeface="Calibri" panose="020F0502020204030204" pitchFamily="34" charset="0"/>
                <a:cs typeface="Calibri" panose="020F0502020204030204" pitchFamily="34" charset="0"/>
                <a:hlinkClick r:id="rId9"/>
              </a:rPr>
              <a:t>Mediography</a:t>
            </a:r>
            <a:r>
              <a:rPr lang="en-CA" dirty="0">
                <a:latin typeface="Calibri" panose="020F0502020204030204" pitchFamily="34" charset="0"/>
                <a:cs typeface="Calibri" panose="020F0502020204030204" pitchFamily="34" charset="0"/>
              </a:rPr>
              <a:t>. In Merriam-Webster.com dictionary. </a:t>
            </a:r>
          </a:p>
          <a:p>
            <a:pPr marL="0" indent="0" algn="l">
              <a:buNone/>
            </a:pPr>
            <a:r>
              <a:rPr lang="fr-FR" dirty="0" err="1">
                <a:latin typeface="Calibri" panose="020F0502020204030204" pitchFamily="34" charset="0"/>
                <a:cs typeface="Calibri" panose="020F0502020204030204" pitchFamily="34" charset="0"/>
              </a:rPr>
              <a:t>Pagé</a:t>
            </a:r>
            <a:r>
              <a:rPr lang="fr-FR" dirty="0">
                <a:latin typeface="Calibri" panose="020F0502020204030204" pitchFamily="34" charset="0"/>
                <a:cs typeface="Calibri" panose="020F0502020204030204" pitchFamily="34" charset="0"/>
              </a:rPr>
              <a:t>, M. &amp; </a:t>
            </a:r>
            <a:r>
              <a:rPr lang="fr-FR" dirty="0" err="1">
                <a:latin typeface="Calibri" panose="020F0502020204030204" pitchFamily="34" charset="0"/>
                <a:cs typeface="Calibri" panose="020F0502020204030204" pitchFamily="34" charset="0"/>
              </a:rPr>
              <a:t>Jolicoeur</a:t>
            </a:r>
            <a:r>
              <a:rPr lang="fr-FR" dirty="0">
                <a:latin typeface="Calibri" panose="020F0502020204030204" pitchFamily="34" charset="0"/>
                <a:cs typeface="Calibri" panose="020F0502020204030204" pitchFamily="34" charset="0"/>
              </a:rPr>
              <a:t>, N. (2015). </a:t>
            </a:r>
            <a:r>
              <a:rPr lang="en-CA" u="sng" dirty="0">
                <a:latin typeface="Calibri" panose="020F0502020204030204" pitchFamily="34" charset="0"/>
                <a:cs typeface="Calibri" panose="020F0502020204030204" pitchFamily="34" charset="0"/>
                <a:hlinkClick r:id="rId10"/>
              </a:rPr>
              <a:t>Preventing plagiarism and cheating: Towards a long-term strategy</a:t>
            </a:r>
            <a:r>
              <a:rPr lang="en-CA" dirty="0">
                <a:latin typeface="Calibri" panose="020F0502020204030204" pitchFamily="34" charset="0"/>
                <a:cs typeface="Calibri" panose="020F0502020204030204" pitchFamily="34" charset="0"/>
              </a:rPr>
              <a:t>. </a:t>
            </a:r>
            <a:r>
              <a:rPr lang="fr-FR" i="1" dirty="0">
                <a:latin typeface="Calibri" panose="020F0502020204030204" pitchFamily="34" charset="0"/>
                <a:cs typeface="Calibri" panose="020F0502020204030204" pitchFamily="34" charset="0"/>
              </a:rPr>
              <a:t>Pédagogie collégiale</a:t>
            </a:r>
            <a:r>
              <a:rPr lang="fr-FR" dirty="0">
                <a:latin typeface="Calibri" panose="020F0502020204030204" pitchFamily="34" charset="0"/>
                <a:cs typeface="Calibri" panose="020F0502020204030204" pitchFamily="34" charset="0"/>
              </a:rPr>
              <a:t>, </a:t>
            </a:r>
            <a:r>
              <a:rPr lang="fr-FR" i="1" dirty="0">
                <a:latin typeface="Calibri" panose="020F0502020204030204" pitchFamily="34" charset="0"/>
                <a:cs typeface="Calibri" panose="020F0502020204030204" pitchFamily="34" charset="0"/>
              </a:rPr>
              <a:t>28</a:t>
            </a:r>
            <a:r>
              <a:rPr lang="fr-FR" dirty="0">
                <a:latin typeface="Calibri" panose="020F0502020204030204" pitchFamily="34" charset="0"/>
                <a:cs typeface="Calibri" panose="020F0502020204030204" pitchFamily="34" charset="0"/>
              </a:rPr>
              <a:t>(3), 1-5.</a:t>
            </a:r>
            <a:endParaRPr lang="en-CA" dirty="0">
              <a:latin typeface="Calibri" panose="020F0502020204030204" pitchFamily="34" charset="0"/>
              <a:cs typeface="Calibri" panose="020F0502020204030204" pitchFamily="34" charset="0"/>
            </a:endParaRPr>
          </a:p>
          <a:p>
            <a:pPr algn="l"/>
            <a:endParaRPr lang="en-CA"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127F03E0-EE45-4CD4-B609-7962A710EDE6}"/>
              </a:ext>
            </a:extLst>
          </p:cNvPr>
          <p:cNvSpPr>
            <a:spLocks noGrp="1"/>
          </p:cNvSpPr>
          <p:nvPr>
            <p:ph type="sldNum" sz="quarter" idx="12"/>
            <p:custDataLst>
              <p:tags r:id="rId3"/>
            </p:custDataLst>
          </p:nvPr>
        </p:nvSpPr>
        <p:spPr/>
        <p:txBody>
          <a:bodyPr/>
          <a:lstStyle/>
          <a:p>
            <a:fld id="{4FAB73BC-B049-4115-A692-8D63A059BFB8}" type="slidenum">
              <a:rPr lang="en-US" smtClean="0"/>
              <a:t>51</a:t>
            </a:fld>
            <a:endParaRPr lang="en-US" dirty="0"/>
          </a:p>
        </p:txBody>
      </p:sp>
    </p:spTree>
    <p:extLst>
      <p:ext uri="{BB962C8B-B14F-4D97-AF65-F5344CB8AC3E}">
        <p14:creationId xmlns:p14="http://schemas.microsoft.com/office/powerpoint/2010/main" val="2597542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2D321-EF64-4CDE-AC03-85878F65432C}"/>
              </a:ext>
            </a:extLst>
          </p:cNvPr>
          <p:cNvSpPr>
            <a:spLocks noGrp="1"/>
          </p:cNvSpPr>
          <p:nvPr>
            <p:ph type="title"/>
            <p:custDataLst>
              <p:tags r:id="rId1"/>
            </p:custDataLst>
          </p:nvPr>
        </p:nvSpPr>
        <p:spPr/>
        <p:txBody>
          <a:bodyPr/>
          <a:lstStyle/>
          <a:p>
            <a:pPr algn="ctr"/>
            <a:r>
              <a:rPr lang="en-CA" dirty="0">
                <a:solidFill>
                  <a:schemeClr val="tx1"/>
                </a:solidFill>
              </a:rPr>
              <a:t>References</a:t>
            </a:r>
          </a:p>
        </p:txBody>
      </p:sp>
      <p:sp>
        <p:nvSpPr>
          <p:cNvPr id="3" name="Espace réservé du contenu 2">
            <a:extLst>
              <a:ext uri="{FF2B5EF4-FFF2-40B4-BE49-F238E27FC236}">
                <a16:creationId xmlns:a16="http://schemas.microsoft.com/office/drawing/2014/main" id="{EAEF9F23-2CFB-4070-8365-1F2A9B8D848C}"/>
              </a:ext>
            </a:extLst>
          </p:cNvPr>
          <p:cNvSpPr>
            <a:spLocks noGrp="1"/>
          </p:cNvSpPr>
          <p:nvPr>
            <p:ph idx="1"/>
            <p:custDataLst>
              <p:tags r:id="rId2"/>
            </p:custDataLst>
          </p:nvPr>
        </p:nvSpPr>
        <p:spPr>
          <a:xfrm>
            <a:off x="1069848" y="1829435"/>
            <a:ext cx="10058400" cy="4614228"/>
          </a:xfrm>
        </p:spPr>
        <p:txBody>
          <a:bodyPr vert="horz" lIns="91440" tIns="45720" rIns="91440" bIns="45720" rtlCol="0" anchor="t">
            <a:noAutofit/>
          </a:bodyPr>
          <a:lstStyle/>
          <a:p>
            <a:pPr marL="0" indent="0" algn="l">
              <a:buNone/>
            </a:pPr>
            <a:r>
              <a:rPr lang="en-CA" dirty="0">
                <a:latin typeface="Calibri" panose="020F0502020204030204" pitchFamily="34" charset="0"/>
                <a:cs typeface="Calibri" panose="020F0502020204030204" pitchFamily="34" charset="0"/>
              </a:rPr>
              <a:t>Pears, R. &amp; Shields, G. (2014, May 14). Macmillan Study Skills. </a:t>
            </a:r>
            <a:r>
              <a:rPr lang="en-CA" i="1" dirty="0">
                <a:latin typeface="Calibri" panose="020F0502020204030204" pitchFamily="34" charset="0"/>
                <a:cs typeface="Calibri" panose="020F0502020204030204" pitchFamily="34" charset="0"/>
              </a:rPr>
              <a:t>Cite them right</a:t>
            </a:r>
            <a:r>
              <a:rPr lang="en-CA" dirty="0">
                <a:latin typeface="Calibri" panose="020F0502020204030204" pitchFamily="34" charset="0"/>
                <a:cs typeface="Calibri" panose="020F0502020204030204" pitchFamily="34" charset="0"/>
              </a:rPr>
              <a:t>. </a:t>
            </a:r>
            <a:r>
              <a:rPr lang="en-CA" i="1" u="sng" dirty="0">
                <a:latin typeface="Calibri" panose="020F0502020204030204" pitchFamily="34" charset="0"/>
                <a:cs typeface="Calibri" panose="020F0502020204030204" pitchFamily="34" charset="0"/>
                <a:hlinkClick r:id="rId5"/>
              </a:rPr>
              <a:t>Why do some students plagiarise</a:t>
            </a:r>
            <a:r>
              <a:rPr lang="en-CA" dirty="0">
                <a:latin typeface="Calibri" panose="020F0502020204030204" pitchFamily="34" charset="0"/>
                <a:cs typeface="Calibri" panose="020F0502020204030204" pitchFamily="34" charset="0"/>
              </a:rPr>
              <a:t>? [Video, 1:40 minutes]. </a:t>
            </a:r>
          </a:p>
          <a:p>
            <a:pPr marL="0" indent="0" algn="l">
              <a:buNone/>
            </a:pPr>
            <a:r>
              <a:rPr lang="fr-CA" dirty="0">
                <a:latin typeface="Calibri" panose="020F0502020204030204" pitchFamily="34" charset="0"/>
                <a:cs typeface="Calibri" panose="020F0502020204030204" pitchFamily="34" charset="0"/>
              </a:rPr>
              <a:t>Perreault, N. (2016). </a:t>
            </a:r>
            <a:r>
              <a:rPr lang="fr-CA" i="1" u="sng" dirty="0">
                <a:latin typeface="Calibri" panose="020F0502020204030204" pitchFamily="34" charset="0"/>
                <a:cs typeface="Calibri" panose="020F0502020204030204" pitchFamily="34" charset="0"/>
                <a:hlinkClick r:id="rId6"/>
              </a:rPr>
              <a:t>Stratégies de prévention du plagiat</a:t>
            </a:r>
            <a:r>
              <a:rPr lang="fr-CA"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pPr marL="0" indent="0" algn="l">
              <a:buNone/>
            </a:pPr>
            <a:r>
              <a:rPr lang="en-CA" dirty="0">
                <a:latin typeface="Calibri" panose="020F0502020204030204" pitchFamily="34" charset="0"/>
                <a:cs typeface="Calibri" panose="020F0502020204030204" pitchFamily="34" charset="0"/>
              </a:rPr>
              <a:t>Perreault, N. (2018). </a:t>
            </a:r>
            <a:r>
              <a:rPr lang="en-CA" i="1" u="sng" dirty="0">
                <a:latin typeface="Calibri" panose="020F0502020204030204" pitchFamily="34" charset="0"/>
                <a:cs typeface="Calibri" panose="020F0502020204030204" pitchFamily="34" charset="0"/>
                <a:hlinkClick r:id="rId6"/>
              </a:rPr>
              <a:t>Respecting intellectual integrity and preventing plagiarism is possible</a:t>
            </a:r>
            <a:r>
              <a:rPr lang="en-CA" dirty="0">
                <a:latin typeface="Calibri" panose="020F0502020204030204" pitchFamily="34" charset="0"/>
                <a:cs typeface="Calibri" panose="020F0502020204030204" pitchFamily="34" charset="0"/>
              </a:rPr>
              <a:t>.</a:t>
            </a:r>
          </a:p>
          <a:p>
            <a:pPr marL="0" indent="0" algn="l">
              <a:buNone/>
            </a:pPr>
            <a:r>
              <a:rPr lang="en-CA" dirty="0">
                <a:latin typeface="Calibri" panose="020F0502020204030204" pitchFamily="34" charset="0"/>
                <a:cs typeface="Calibri" panose="020F0502020204030204" pitchFamily="34" charset="0"/>
              </a:rPr>
              <a:t>Purdue University, Illinois. (</a:t>
            </a:r>
            <a:r>
              <a:rPr lang="en-CA" dirty="0" err="1">
                <a:latin typeface="Calibri" panose="020F0502020204030204" pitchFamily="34" charset="0"/>
                <a:cs typeface="Calibri" panose="020F0502020204030204" pitchFamily="34" charset="0"/>
              </a:rPr>
              <a:t>n.d.</a:t>
            </a:r>
            <a:r>
              <a:rPr lang="en-CA" dirty="0">
                <a:latin typeface="Calibri" panose="020F0502020204030204" pitchFamily="34" charset="0"/>
                <a:cs typeface="Calibri" panose="020F0502020204030204" pitchFamily="34" charset="0"/>
              </a:rPr>
              <a:t>). </a:t>
            </a:r>
            <a:r>
              <a:rPr lang="en-CA" i="1" u="sng" dirty="0">
                <a:latin typeface="Calibri" panose="020F0502020204030204" pitchFamily="34" charset="0"/>
                <a:cs typeface="Calibri" panose="020F0502020204030204" pitchFamily="34" charset="0"/>
                <a:hlinkClick r:id="rId7"/>
              </a:rPr>
              <a:t>Purdue OWL</a:t>
            </a:r>
            <a:r>
              <a:rPr lang="en-CA" dirty="0">
                <a:latin typeface="Calibri" panose="020F0502020204030204" pitchFamily="34" charset="0"/>
                <a:cs typeface="Calibri" panose="020F0502020204030204" pitchFamily="34" charset="0"/>
              </a:rPr>
              <a:t>. How to reference in APA, Chicago, or MLA styles. </a:t>
            </a:r>
          </a:p>
          <a:p>
            <a:pPr marL="0" indent="0" algn="l">
              <a:buNone/>
            </a:pPr>
            <a:r>
              <a:rPr lang="fr-FR" dirty="0">
                <a:latin typeface="Calibri" panose="020F0502020204030204" pitchFamily="34" charset="0"/>
                <a:cs typeface="Calibri" panose="020F0502020204030204" pitchFamily="34" charset="0"/>
              </a:rPr>
              <a:t>Radio-Canada. (2019, March 19). Interview </a:t>
            </a:r>
            <a:r>
              <a:rPr lang="fr-FR" dirty="0" err="1">
                <a:latin typeface="Calibri" panose="020F0502020204030204" pitchFamily="34" charset="0"/>
                <a:cs typeface="Calibri" panose="020F0502020204030204" pitchFamily="34" charset="0"/>
              </a:rPr>
              <a:t>with</a:t>
            </a:r>
            <a:r>
              <a:rPr lang="fr-FR" dirty="0">
                <a:latin typeface="Calibri" panose="020F0502020204030204" pitchFamily="34" charset="0"/>
                <a:cs typeface="Calibri" panose="020F0502020204030204" pitchFamily="34" charset="0"/>
              </a:rPr>
              <a:t> Sébastien Béland: </a:t>
            </a:r>
            <a:r>
              <a:rPr lang="fr-FR" i="1" u="sng" dirty="0">
                <a:latin typeface="Calibri" panose="020F0502020204030204" pitchFamily="34" charset="0"/>
                <a:cs typeface="Calibri" panose="020F0502020204030204" pitchFamily="34" charset="0"/>
                <a:hlinkClick r:id="rId8"/>
              </a:rPr>
              <a:t>Le plagiat à l’université</a:t>
            </a:r>
            <a:r>
              <a:rPr lang="fr-FR" dirty="0">
                <a:latin typeface="Calibri" panose="020F0502020204030204" pitchFamily="34" charset="0"/>
                <a:cs typeface="Calibri" panose="020F0502020204030204" pitchFamily="34" charset="0"/>
              </a:rPr>
              <a:t>. [Audio file]. </a:t>
            </a:r>
            <a:endParaRPr lang="en-CA" dirty="0">
              <a:latin typeface="Calibri" panose="020F0502020204030204" pitchFamily="34" charset="0"/>
              <a:cs typeface="Calibri" panose="020F0502020204030204" pitchFamily="34" charset="0"/>
            </a:endParaRPr>
          </a:p>
          <a:p>
            <a:pPr marL="0" indent="0" algn="l">
              <a:buNone/>
            </a:pPr>
            <a:r>
              <a:rPr lang="en-CA" dirty="0">
                <a:latin typeface="Calibri" panose="020F0502020204030204" pitchFamily="34" charset="0"/>
                <a:cs typeface="Calibri" panose="020F0502020204030204" pitchFamily="34" charset="0"/>
              </a:rPr>
              <a:t>Stony Brook University | Libraries, New York. (</a:t>
            </a:r>
            <a:r>
              <a:rPr lang="en-CA" dirty="0" err="1">
                <a:latin typeface="Calibri" panose="020F0502020204030204" pitchFamily="34" charset="0"/>
                <a:cs typeface="Calibri" panose="020F0502020204030204" pitchFamily="34" charset="0"/>
              </a:rPr>
              <a:t>n.d.</a:t>
            </a:r>
            <a:r>
              <a:rPr lang="en-CA" dirty="0">
                <a:latin typeface="Calibri" panose="020F0502020204030204" pitchFamily="34" charset="0"/>
                <a:cs typeface="Calibri" panose="020F0502020204030204" pitchFamily="34" charset="0"/>
              </a:rPr>
              <a:t>). </a:t>
            </a:r>
            <a:r>
              <a:rPr lang="en-CA" i="1" u="sng" dirty="0">
                <a:latin typeface="Calibri" panose="020F0502020204030204" pitchFamily="34" charset="0"/>
                <a:cs typeface="Calibri" panose="020F0502020204030204" pitchFamily="34" charset="0"/>
                <a:hlinkClick r:id="rId9"/>
              </a:rPr>
              <a:t>Citations &amp; plagiarism: Avoid plagiarism</a:t>
            </a:r>
            <a:r>
              <a:rPr lang="en-CA" dirty="0">
                <a:latin typeface="Calibri" panose="020F0502020204030204" pitchFamily="34" charset="0"/>
                <a:cs typeface="Calibri" panose="020F0502020204030204" pitchFamily="34" charset="0"/>
              </a:rPr>
              <a:t>. </a:t>
            </a:r>
          </a:p>
          <a:p>
            <a:pPr marL="0" indent="0" algn="l">
              <a:buNone/>
            </a:pPr>
            <a:r>
              <a:rPr lang="fr-FR" dirty="0">
                <a:latin typeface="Calibri" panose="020F0502020204030204" pitchFamily="34" charset="0"/>
                <a:cs typeface="Calibri" panose="020F0502020204030204" pitchFamily="34" charset="0"/>
              </a:rPr>
              <a:t>Université de Montréal. (</a:t>
            </a:r>
            <a:r>
              <a:rPr lang="fr-FR" dirty="0" err="1">
                <a:latin typeface="Calibri" panose="020F0502020204030204" pitchFamily="34" charset="0"/>
                <a:cs typeface="Calibri" panose="020F0502020204030204" pitchFamily="34" charset="0"/>
              </a:rPr>
              <a:t>n.d</a:t>
            </a:r>
            <a:r>
              <a:rPr lang="fr-FR" dirty="0">
                <a:latin typeface="Calibri" panose="020F0502020204030204" pitchFamily="34" charset="0"/>
                <a:cs typeface="Calibri" panose="020F0502020204030204" pitchFamily="34" charset="0"/>
              </a:rPr>
              <a:t>.). </a:t>
            </a:r>
            <a:r>
              <a:rPr lang="fr-FR" i="1" u="sng" dirty="0">
                <a:latin typeface="Calibri" panose="020F0502020204030204" pitchFamily="34" charset="0"/>
                <a:cs typeface="Calibri" panose="020F0502020204030204" pitchFamily="34" charset="0"/>
                <a:hlinkClick r:id="rId10"/>
              </a:rPr>
              <a:t>Causes du plagiat</a:t>
            </a:r>
            <a:r>
              <a:rPr lang="fr-FR" dirty="0">
                <a:latin typeface="Calibri" panose="020F0502020204030204" pitchFamily="34" charset="0"/>
                <a:cs typeface="Calibri" panose="020F0502020204030204" pitchFamily="34" charset="0"/>
              </a:rPr>
              <a:t>. Intégrité – Université de Montréal. </a:t>
            </a:r>
            <a:endParaRPr lang="en-CA" dirty="0">
              <a:latin typeface="Calibri" panose="020F0502020204030204" pitchFamily="34" charset="0"/>
              <a:cs typeface="Calibri" panose="020F0502020204030204" pitchFamily="34" charset="0"/>
            </a:endParaRPr>
          </a:p>
          <a:p>
            <a:pPr marL="0" indent="0" algn="l">
              <a:buNone/>
            </a:pPr>
            <a:r>
              <a:rPr lang="en-CA" dirty="0">
                <a:latin typeface="Calibri" panose="020F0502020204030204" pitchFamily="34" charset="0"/>
                <a:cs typeface="Calibri" panose="020F0502020204030204" pitchFamily="34" charset="0"/>
              </a:rPr>
              <a:t>University of Auckland (New Zealand). (</a:t>
            </a:r>
            <a:r>
              <a:rPr lang="en-CA" dirty="0" err="1">
                <a:latin typeface="Calibri" panose="020F0502020204030204" pitchFamily="34" charset="0"/>
                <a:cs typeface="Calibri" panose="020F0502020204030204" pitchFamily="34" charset="0"/>
              </a:rPr>
              <a:t>n.d.</a:t>
            </a:r>
            <a:r>
              <a:rPr lang="en-CA" dirty="0">
                <a:latin typeface="Calibri" panose="020F0502020204030204" pitchFamily="34" charset="0"/>
                <a:cs typeface="Calibri" panose="020F0502020204030204" pitchFamily="34" charset="0"/>
              </a:rPr>
              <a:t>). CLOM on </a:t>
            </a:r>
            <a:r>
              <a:rPr lang="en-CA" i="1" u="sng" dirty="0">
                <a:latin typeface="Calibri" panose="020F0502020204030204" pitchFamily="34" charset="0"/>
                <a:cs typeface="Calibri" panose="020F0502020204030204" pitchFamily="34" charset="0"/>
                <a:hlinkClick r:id="rId11"/>
              </a:rPr>
              <a:t>Academic Integrity</a:t>
            </a:r>
            <a:r>
              <a:rPr lang="en-CA" dirty="0">
                <a:latin typeface="Calibri" panose="020F0502020204030204" pitchFamily="34" charset="0"/>
                <a:cs typeface="Calibri" panose="020F0502020204030204" pitchFamily="34" charset="0"/>
              </a:rPr>
              <a:t>. </a:t>
            </a:r>
            <a:r>
              <a:rPr lang="en-CA" i="1" dirty="0" err="1">
                <a:latin typeface="Calibri" panose="020F0502020204030204" pitchFamily="34" charset="0"/>
                <a:cs typeface="Calibri" panose="020F0502020204030204" pitchFamily="34" charset="0"/>
              </a:rPr>
              <a:t>FutureLearn</a:t>
            </a:r>
            <a:r>
              <a:rPr lang="en-CA" dirty="0">
                <a:latin typeface="Calibri" panose="020F0502020204030204" pitchFamily="34" charset="0"/>
                <a:cs typeface="Calibri" panose="020F0502020204030204" pitchFamily="34" charset="0"/>
              </a:rPr>
              <a:t>. [Video, 2:35 minutes].</a:t>
            </a:r>
          </a:p>
          <a:p>
            <a:pPr marL="0" indent="0" algn="l">
              <a:buNone/>
            </a:pPr>
            <a:r>
              <a:rPr lang="en-CA" dirty="0">
                <a:latin typeface="Calibri" panose="020F0502020204030204" pitchFamily="34" charset="0"/>
                <a:cs typeface="Calibri" panose="020F0502020204030204" pitchFamily="34" charset="0"/>
              </a:rPr>
              <a:t>University of Minnesota Libraries. (n.d.)</a:t>
            </a:r>
            <a:r>
              <a:rPr lang="fr-FR" dirty="0">
                <a:latin typeface="Calibri" panose="020F0502020204030204" pitchFamily="34" charset="0"/>
                <a:cs typeface="Calibri" panose="020F0502020204030204" pitchFamily="34" charset="0"/>
              </a:rPr>
              <a:t>. </a:t>
            </a:r>
            <a:r>
              <a:rPr lang="en-CA" i="1" u="sng" dirty="0">
                <a:latin typeface="Calibri" panose="020F0502020204030204" pitchFamily="34" charset="0"/>
                <a:cs typeface="Calibri" panose="020F0502020204030204" pitchFamily="34" charset="0"/>
                <a:hlinkClick r:id="rId12"/>
              </a:rPr>
              <a:t>Assignment Calculator</a:t>
            </a:r>
            <a:r>
              <a:rPr lang="en-CA" i="1" dirty="0">
                <a:latin typeface="Calibri" panose="020F0502020204030204" pitchFamily="34" charset="0"/>
                <a:cs typeface="Calibri" panose="020F0502020204030204" pitchFamily="34" charset="0"/>
              </a:rPr>
              <a:t>.</a:t>
            </a:r>
            <a:endParaRPr lang="en-CA"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127F03E0-EE45-4CD4-B609-7962A710EDE6}"/>
              </a:ext>
            </a:extLst>
          </p:cNvPr>
          <p:cNvSpPr>
            <a:spLocks noGrp="1"/>
          </p:cNvSpPr>
          <p:nvPr>
            <p:ph type="sldNum" sz="quarter" idx="12"/>
            <p:custDataLst>
              <p:tags r:id="rId3"/>
            </p:custDataLst>
          </p:nvPr>
        </p:nvSpPr>
        <p:spPr/>
        <p:txBody>
          <a:bodyPr/>
          <a:lstStyle/>
          <a:p>
            <a:fld id="{4FAB73BC-B049-4115-A692-8D63A059BFB8}" type="slidenum">
              <a:rPr lang="en-US" smtClean="0"/>
              <a:t>52</a:t>
            </a:fld>
            <a:endParaRPr lang="en-US" dirty="0"/>
          </a:p>
        </p:txBody>
      </p:sp>
    </p:spTree>
    <p:extLst>
      <p:ext uri="{BB962C8B-B14F-4D97-AF65-F5344CB8AC3E}">
        <p14:creationId xmlns:p14="http://schemas.microsoft.com/office/powerpoint/2010/main" val="1404391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2D321-EF64-4CDE-AC03-85878F65432C}"/>
              </a:ext>
            </a:extLst>
          </p:cNvPr>
          <p:cNvSpPr>
            <a:spLocks noGrp="1"/>
          </p:cNvSpPr>
          <p:nvPr>
            <p:ph type="title"/>
            <p:custDataLst>
              <p:tags r:id="rId1"/>
            </p:custDataLst>
          </p:nvPr>
        </p:nvSpPr>
        <p:spPr/>
        <p:txBody>
          <a:bodyPr/>
          <a:lstStyle/>
          <a:p>
            <a:pPr algn="ctr"/>
            <a:r>
              <a:rPr lang="en-CA" dirty="0">
                <a:solidFill>
                  <a:schemeClr val="tx1"/>
                </a:solidFill>
              </a:rPr>
              <a:t>References</a:t>
            </a:r>
          </a:p>
        </p:txBody>
      </p:sp>
      <p:sp>
        <p:nvSpPr>
          <p:cNvPr id="3" name="Espace réservé du contenu 2">
            <a:extLst>
              <a:ext uri="{FF2B5EF4-FFF2-40B4-BE49-F238E27FC236}">
                <a16:creationId xmlns:a16="http://schemas.microsoft.com/office/drawing/2014/main" id="{EAEF9F23-2CFB-4070-8365-1F2A9B8D848C}"/>
              </a:ext>
            </a:extLst>
          </p:cNvPr>
          <p:cNvSpPr>
            <a:spLocks noGrp="1"/>
          </p:cNvSpPr>
          <p:nvPr>
            <p:ph idx="1"/>
            <p:custDataLst>
              <p:tags r:id="rId2"/>
            </p:custDataLst>
          </p:nvPr>
        </p:nvSpPr>
        <p:spPr>
          <a:xfrm>
            <a:off x="1069848" y="1829435"/>
            <a:ext cx="10058400" cy="4614228"/>
          </a:xfrm>
        </p:spPr>
        <p:txBody>
          <a:bodyPr vert="horz" lIns="91440" tIns="45720" rIns="91440" bIns="45720" rtlCol="0" anchor="t">
            <a:noAutofit/>
          </a:bodyPr>
          <a:lstStyle/>
          <a:p>
            <a:pPr marL="0" indent="0" algn="l">
              <a:buNone/>
            </a:pPr>
            <a:r>
              <a:rPr lang="en-CA" dirty="0">
                <a:latin typeface="Calibri" panose="020F0502020204030204" pitchFamily="34" charset="0"/>
                <a:cs typeface="Calibri" panose="020F0502020204030204" pitchFamily="34" charset="0"/>
              </a:rPr>
              <a:t>University of Minnesota Libraries. (n.d.)</a:t>
            </a:r>
            <a:r>
              <a:rPr lang="fr-FR" dirty="0">
                <a:latin typeface="Calibri" panose="020F0502020204030204" pitchFamily="34" charset="0"/>
                <a:cs typeface="Calibri" panose="020F0502020204030204" pitchFamily="34" charset="0"/>
              </a:rPr>
              <a:t>. </a:t>
            </a:r>
            <a:r>
              <a:rPr lang="fr-FR" i="1" u="sng" dirty="0">
                <a:latin typeface="Calibri" panose="020F0502020204030204" pitchFamily="34" charset="0"/>
                <a:cs typeface="Calibri" panose="020F0502020204030204" pitchFamily="34" charset="0"/>
                <a:hlinkClick r:id="rId5"/>
              </a:rPr>
              <a:t>Planifier l’échéancier de ma recherche</a:t>
            </a:r>
            <a:r>
              <a:rPr lang="fr-FR" i="1" dirty="0">
                <a:latin typeface="Calibri" panose="020F0502020204030204" pitchFamily="34" charset="0"/>
                <a:cs typeface="Calibri" panose="020F0502020204030204" pitchFamily="34" charset="0"/>
              </a:rPr>
              <a:t>.</a:t>
            </a:r>
            <a:endParaRPr lang="en-CA" dirty="0"/>
          </a:p>
          <a:p>
            <a:pPr marL="0" indent="0" algn="l">
              <a:buNone/>
            </a:pPr>
            <a:r>
              <a:rPr lang="en-CA" dirty="0">
                <a:latin typeface="Calibri" panose="020F0502020204030204" pitchFamily="34" charset="0"/>
                <a:cs typeface="Calibri" panose="020F0502020204030204" pitchFamily="34" charset="0"/>
              </a:rPr>
              <a:t>University of Mississippi Libraries. (2015, August 20). </a:t>
            </a:r>
            <a:r>
              <a:rPr lang="en-CA" i="1" dirty="0">
                <a:latin typeface="Calibri" panose="020F0502020204030204" pitchFamily="34" charset="0"/>
                <a:cs typeface="Calibri" panose="020F0502020204030204" pitchFamily="34" charset="0"/>
                <a:hlinkClick r:id="rId6"/>
              </a:rPr>
              <a:t>Plagiarism Tutorial</a:t>
            </a:r>
            <a:r>
              <a:rPr lang="en-CA" dirty="0">
                <a:latin typeface="Calibri" panose="020F0502020204030204" pitchFamily="34" charset="0"/>
                <a:cs typeface="Calibri" panose="020F0502020204030204" pitchFamily="34" charset="0"/>
              </a:rPr>
              <a:t>. [Video, 5:31 minutes]. </a:t>
            </a:r>
          </a:p>
          <a:p>
            <a:pPr marL="0" indent="0" algn="l">
              <a:buNone/>
            </a:pPr>
            <a:r>
              <a:rPr lang="en-CA" dirty="0">
                <a:latin typeface="Calibri" panose="020F0502020204030204" pitchFamily="34" charset="0"/>
                <a:cs typeface="Calibri" panose="020F0502020204030204" pitchFamily="34" charset="0"/>
              </a:rPr>
              <a:t>University of Victoria, BC. (2016, March 2). </a:t>
            </a:r>
            <a:r>
              <a:rPr lang="en-CA" i="1" u="sng" dirty="0">
                <a:latin typeface="Calibri" panose="020F0502020204030204" pitchFamily="34" charset="0"/>
                <a:cs typeface="Calibri" panose="020F0502020204030204" pitchFamily="34" charset="0"/>
                <a:hlinkClick r:id="rId7"/>
              </a:rPr>
              <a:t>Academic integrity and avoiding plagiarism</a:t>
            </a:r>
            <a:r>
              <a:rPr lang="en-CA" dirty="0">
                <a:latin typeface="Calibri" panose="020F0502020204030204" pitchFamily="34" charset="0"/>
                <a:cs typeface="Calibri" panose="020F0502020204030204" pitchFamily="34" charset="0"/>
              </a:rPr>
              <a:t>. [Video, 2:38 minutes].</a:t>
            </a:r>
          </a:p>
          <a:p>
            <a:pPr marL="0" indent="0" algn="l">
              <a:buNone/>
            </a:pPr>
            <a:r>
              <a:rPr lang="en-CA" dirty="0">
                <a:latin typeface="Calibri" panose="020F0502020204030204" pitchFamily="34" charset="0"/>
                <a:cs typeface="Calibri" panose="020F0502020204030204" pitchFamily="34" charset="0"/>
              </a:rPr>
              <a:t>Vanier College Learning Commons. (n.d.). </a:t>
            </a:r>
            <a:r>
              <a:rPr lang="en-CA" i="1" dirty="0">
                <a:latin typeface="Calibri" panose="020F0502020204030204" pitchFamily="34" charset="0"/>
                <a:cs typeface="Calibri" panose="020F0502020204030204" pitchFamily="34" charset="0"/>
                <a:hlinkClick r:id="rId8"/>
              </a:rPr>
              <a:t>Referencing &amp; Citing your Sources</a:t>
            </a:r>
            <a:r>
              <a:rPr lang="en-CA" dirty="0">
                <a:latin typeface="Calibri" panose="020F0502020204030204" pitchFamily="34" charset="0"/>
                <a:cs typeface="Calibri" panose="020F0502020204030204" pitchFamily="34" charset="0"/>
              </a:rPr>
              <a:t>.</a:t>
            </a:r>
          </a:p>
          <a:p>
            <a:pPr marL="0" indent="0" algn="l">
              <a:buNone/>
            </a:pPr>
            <a:r>
              <a:rPr lang="en-CA" i="1" u="sng" dirty="0">
                <a:latin typeface="Calibri" panose="020F0502020204030204" pitchFamily="34" charset="0"/>
                <a:cs typeface="Calibri" panose="020F0502020204030204" pitchFamily="34" charset="0"/>
                <a:hlinkClick r:id="rId9"/>
              </a:rPr>
              <a:t>Zotero</a:t>
            </a:r>
            <a:r>
              <a:rPr lang="en-CA" dirty="0">
                <a:latin typeface="Calibri" panose="020F0502020204030204" pitchFamily="34" charset="0"/>
                <a:cs typeface="Calibri" panose="020F0502020204030204" pitchFamily="34" charset="0"/>
              </a:rPr>
              <a:t>.</a:t>
            </a:r>
            <a:endParaRPr lang="en-CA" i="1" dirty="0">
              <a:latin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127F03E0-EE45-4CD4-B609-7962A710EDE6}"/>
              </a:ext>
            </a:extLst>
          </p:cNvPr>
          <p:cNvSpPr>
            <a:spLocks noGrp="1"/>
          </p:cNvSpPr>
          <p:nvPr>
            <p:ph type="sldNum" sz="quarter" idx="12"/>
            <p:custDataLst>
              <p:tags r:id="rId3"/>
            </p:custDataLst>
          </p:nvPr>
        </p:nvSpPr>
        <p:spPr/>
        <p:txBody>
          <a:bodyPr/>
          <a:lstStyle/>
          <a:p>
            <a:fld id="{4FAB73BC-B049-4115-A692-8D63A059BFB8}" type="slidenum">
              <a:rPr lang="en-US" smtClean="0"/>
              <a:t>53</a:t>
            </a:fld>
            <a:endParaRPr lang="en-US" dirty="0"/>
          </a:p>
        </p:txBody>
      </p:sp>
    </p:spTree>
    <p:extLst>
      <p:ext uri="{BB962C8B-B14F-4D97-AF65-F5344CB8AC3E}">
        <p14:creationId xmlns:p14="http://schemas.microsoft.com/office/powerpoint/2010/main" val="133621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1FCFAC0-C26F-49A2-9D54-B8614F3F09F8}"/>
              </a:ext>
            </a:extLst>
          </p:cNvPr>
          <p:cNvSpPr>
            <a:spLocks noGrp="1"/>
          </p:cNvSpPr>
          <p:nvPr>
            <p:ph type="subTitle" idx="1"/>
            <p:custDataLst>
              <p:tags r:id="rId1"/>
            </p:custDataLst>
          </p:nvPr>
        </p:nvSpPr>
        <p:spPr>
          <a:xfrm>
            <a:off x="9805181" y="4411763"/>
            <a:ext cx="815927" cy="422031"/>
          </a:xfrm>
        </p:spPr>
        <p:txBody>
          <a:bodyPr/>
          <a:lstStyle/>
          <a:p>
            <a:r>
              <a:rPr lang="fr-CA" dirty="0">
                <a:solidFill>
                  <a:schemeClr val="bg1"/>
                </a:solidFill>
              </a:rPr>
              <a:t>2021</a:t>
            </a:r>
          </a:p>
        </p:txBody>
      </p:sp>
      <p:sp>
        <p:nvSpPr>
          <p:cNvPr id="2" name="ZoneTexte 1">
            <a:extLst>
              <a:ext uri="{FF2B5EF4-FFF2-40B4-BE49-F238E27FC236}">
                <a16:creationId xmlns:a16="http://schemas.microsoft.com/office/drawing/2014/main" id="{82222A90-110A-49EE-BF0D-4024B1D8FABF}"/>
              </a:ext>
            </a:extLst>
          </p:cNvPr>
          <p:cNvSpPr txBox="1"/>
          <p:nvPr>
            <p:custDataLst>
              <p:tags r:id="rId2"/>
            </p:custDataLst>
          </p:nvPr>
        </p:nvSpPr>
        <p:spPr>
          <a:xfrm>
            <a:off x="1728788" y="1812406"/>
            <a:ext cx="861178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CA" sz="2000" b="1" dirty="0">
                <a:latin typeface="Calibri" panose="020F0502020204030204" pitchFamily="34" charset="0"/>
                <a:cs typeface="Calibri" panose="020F0502020204030204" pitchFamily="34" charset="0"/>
              </a:rPr>
              <a:t>This document was produced by the ‘</a:t>
            </a:r>
            <a:r>
              <a:rPr lang="en-CA" sz="2000" b="1" i="1" dirty="0">
                <a:latin typeface="Calibri" panose="020F0502020204030204" pitchFamily="34" charset="0"/>
                <a:cs typeface="Calibri" panose="020F0502020204030204" pitchFamily="34" charset="0"/>
              </a:rPr>
              <a:t>C</a:t>
            </a:r>
            <a:r>
              <a:rPr lang="fr-CA" sz="2000" b="1" i="1" dirty="0">
                <a:latin typeface="Calibri" panose="020F0502020204030204" pitchFamily="34" charset="0"/>
                <a:cs typeface="Calibri" panose="020F0502020204030204" pitchFamily="34" charset="0"/>
              </a:rPr>
              <a:t>omité plagiat et intégrité intellectuelle</a:t>
            </a:r>
            <a:r>
              <a:rPr lang="fr-CA" sz="2000" b="1" dirty="0">
                <a:latin typeface="Calibri" panose="020F0502020204030204" pitchFamily="34" charset="0"/>
                <a:cs typeface="Calibri" panose="020F0502020204030204" pitchFamily="34" charset="0"/>
              </a:rPr>
              <a:t>’</a:t>
            </a:r>
            <a:r>
              <a:rPr lang="en-CA" sz="2000" b="1" dirty="0">
                <a:latin typeface="Calibri" panose="020F0502020204030204" pitchFamily="34" charset="0"/>
                <a:cs typeface="Calibri" panose="020F0502020204030204" pitchFamily="34" charset="0"/>
              </a:rPr>
              <a:t>, which includes members of the REPTIC Network and the </a:t>
            </a:r>
            <a:r>
              <a:rPr lang="fr-CA" sz="2000" b="1" dirty="0">
                <a:latin typeface="Calibri" panose="020F0502020204030204" pitchFamily="34" charset="0"/>
                <a:cs typeface="Calibri" panose="020F0502020204030204" pitchFamily="34" charset="0"/>
              </a:rPr>
              <a:t>Regroupement des bibliothèques collégiales </a:t>
            </a:r>
            <a:r>
              <a:rPr lang="en-CA" sz="2000" b="1" dirty="0">
                <a:latin typeface="Calibri" panose="020F0502020204030204" pitchFamily="34" charset="0"/>
                <a:cs typeface="Calibri" panose="020F0502020204030204" pitchFamily="34" charset="0"/>
              </a:rPr>
              <a:t>du Québec. </a:t>
            </a:r>
          </a:p>
          <a:p>
            <a:pPr algn="ctr"/>
            <a:endParaRPr lang="en-CA" sz="2000" b="1" dirty="0">
              <a:latin typeface="Calibri" panose="020F0502020204030204" pitchFamily="34" charset="0"/>
              <a:cs typeface="Calibri" panose="020F0502020204030204" pitchFamily="34" charset="0"/>
            </a:endParaRPr>
          </a:p>
          <a:p>
            <a:pPr algn="ctr">
              <a:lnSpc>
                <a:spcPct val="150000"/>
              </a:lnSpc>
            </a:pPr>
            <a:r>
              <a:rPr lang="en-CA" sz="2000" b="1" dirty="0">
                <a:latin typeface="Calibri" panose="020F0502020204030204" pitchFamily="34" charset="0"/>
                <a:cs typeface="Calibri" panose="020F0502020204030204" pitchFamily="34" charset="0"/>
              </a:rPr>
              <a:t>This document was revised and translated into English by EDU-PRO in 2021</a:t>
            </a:r>
            <a:endParaRPr lang="fr-FR" sz="2000" dirty="0">
              <a:latin typeface="Calibri" panose="020F0502020204030204" pitchFamily="34" charset="0"/>
              <a:cs typeface="Calibri" panose="020F0502020204030204" pitchFamily="34" charset="0"/>
            </a:endParaRPr>
          </a:p>
        </p:txBody>
      </p:sp>
      <p:pic>
        <p:nvPicPr>
          <p:cNvPr id="8" name="Image 7">
            <a:extLst>
              <a:ext uri="{FF2B5EF4-FFF2-40B4-BE49-F238E27FC236}">
                <a16:creationId xmlns:a16="http://schemas.microsoft.com/office/drawing/2014/main" id="{649E3435-DCF2-405E-86AD-A8EFF5E065F2}"/>
              </a:ext>
            </a:extLst>
          </p:cNvPr>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324683" y="5755031"/>
            <a:ext cx="2694594" cy="927647"/>
          </a:xfrm>
          <a:prstGeom prst="rect">
            <a:avLst/>
          </a:prstGeom>
        </p:spPr>
      </p:pic>
      <p:pic>
        <p:nvPicPr>
          <p:cNvPr id="9" name="Image 8">
            <a:extLst>
              <a:ext uri="{FF2B5EF4-FFF2-40B4-BE49-F238E27FC236}">
                <a16:creationId xmlns:a16="http://schemas.microsoft.com/office/drawing/2014/main" id="{14AAD6C3-FD25-4ADA-AD14-BBC7AE2BD8A3}"/>
              </a:ext>
            </a:extLst>
          </p:cNvPr>
          <p:cNvPicPr>
            <a:picLocks noChangeAspect="1"/>
          </p:cNvPicPr>
          <p:nvPr>
            <p:custDataLst>
              <p:tags r:id="rId4"/>
            </p:custDataLst>
          </p:nvPr>
        </p:nvPicPr>
        <p:blipFill>
          <a:blip r:embed="rId9"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805181" y="5683315"/>
            <a:ext cx="2147668" cy="1029343"/>
          </a:xfrm>
          <a:prstGeom prst="rect">
            <a:avLst/>
          </a:prstGeom>
        </p:spPr>
      </p:pic>
      <p:pic>
        <p:nvPicPr>
          <p:cNvPr id="10" name="Picture 2">
            <a:extLst>
              <a:ext uri="{FF2B5EF4-FFF2-40B4-BE49-F238E27FC236}">
                <a16:creationId xmlns:a16="http://schemas.microsoft.com/office/drawing/2014/main" id="{30AC2C72-3784-46E2-9131-D8868AFDE2A3}"/>
              </a:ext>
            </a:extLst>
          </p:cNvPr>
          <p:cNvPicPr>
            <a:picLocks noChangeAspect="1" noChangeArrowheads="1"/>
          </p:cNvPicPr>
          <p:nvPr>
            <p:custDataLst>
              <p:tags r:id="rId5"/>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5597439" y="6197986"/>
            <a:ext cx="997121" cy="34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74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A30E8-424A-4AF8-9846-727A6FD676DE}"/>
              </a:ext>
            </a:extLst>
          </p:cNvPr>
          <p:cNvSpPr>
            <a:spLocks noGrp="1"/>
          </p:cNvSpPr>
          <p:nvPr>
            <p:ph type="title"/>
            <p:custDataLst>
              <p:tags r:id="rId1"/>
            </p:custDataLst>
          </p:nvPr>
        </p:nvSpPr>
        <p:spPr/>
        <p:txBody>
          <a:bodyPr>
            <a:normAutofit/>
          </a:bodyPr>
          <a:lstStyle/>
          <a:p>
            <a:pPr algn="ctr"/>
            <a:r>
              <a:rPr lang="en-CA" dirty="0">
                <a:solidFill>
                  <a:schemeClr val="tx1"/>
                </a:solidFill>
              </a:rPr>
              <a:t>Plagiarism in Higher Education</a:t>
            </a:r>
            <a:endParaRPr lang="fr-CA" dirty="0">
              <a:solidFill>
                <a:schemeClr val="tx1"/>
              </a:solidFill>
            </a:endParaRPr>
          </a:p>
        </p:txBody>
      </p:sp>
      <p:sp>
        <p:nvSpPr>
          <p:cNvPr id="3" name="Espace réservé du contenu 2">
            <a:extLst>
              <a:ext uri="{FF2B5EF4-FFF2-40B4-BE49-F238E27FC236}">
                <a16:creationId xmlns:a16="http://schemas.microsoft.com/office/drawing/2014/main" id="{7D0393E2-4015-47E1-8B81-CE505511D7B9}"/>
              </a:ext>
            </a:extLst>
          </p:cNvPr>
          <p:cNvSpPr>
            <a:spLocks noGrp="1"/>
          </p:cNvSpPr>
          <p:nvPr>
            <p:ph idx="1"/>
            <p:custDataLst>
              <p:tags r:id="rId2"/>
            </p:custDataLst>
          </p:nvPr>
        </p:nvSpPr>
        <p:spPr>
          <a:xfrm>
            <a:off x="1069848" y="1924393"/>
            <a:ext cx="10058400" cy="3924864"/>
          </a:xfrm>
        </p:spPr>
        <p:txBody>
          <a:bodyPr>
            <a:noAutofit/>
          </a:bodyPr>
          <a:lstStyle/>
          <a:p>
            <a:pPr marL="0" indent="0">
              <a:buNone/>
            </a:pPr>
            <a:r>
              <a:rPr lang="en-CA" sz="2800" b="1" dirty="0">
                <a:solidFill>
                  <a:srgbClr val="56748C"/>
                </a:solidFill>
                <a:latin typeface="Calibri" panose="020F0502020204030204" pitchFamily="34" charset="0"/>
                <a:cs typeface="Calibri" panose="020F0502020204030204" pitchFamily="34" charset="0"/>
              </a:rPr>
              <a:t>Fortunately, there are possible solutions.</a:t>
            </a:r>
          </a:p>
          <a:p>
            <a:pPr marL="0" indent="0">
              <a:buNone/>
            </a:pPr>
            <a:r>
              <a:rPr lang="en-CA" sz="2800" b="1" dirty="0">
                <a:latin typeface="Calibri" panose="020F0502020204030204" pitchFamily="34" charset="0"/>
                <a:cs typeface="Calibri" panose="020F0502020204030204" pitchFamily="34" charset="0"/>
              </a:rPr>
              <a:t>The first steps are to learn</a:t>
            </a:r>
          </a:p>
          <a:p>
            <a:r>
              <a:rPr lang="en-CA" sz="2800" b="1" dirty="0">
                <a:latin typeface="Calibri" panose="020F0502020204030204" pitchFamily="34" charset="0"/>
                <a:cs typeface="Calibri" panose="020F0502020204030204" pitchFamily="34" charset="0"/>
              </a:rPr>
              <a:t>About the causes of plagiarism</a:t>
            </a:r>
          </a:p>
          <a:p>
            <a:r>
              <a:rPr lang="en-CA" sz="2800" b="1" dirty="0">
                <a:latin typeface="Calibri" panose="020F0502020204030204" pitchFamily="34" charset="0"/>
                <a:cs typeface="Calibri" panose="020F0502020204030204" pitchFamily="34" charset="0"/>
              </a:rPr>
              <a:t>How you can help students develop academic integrity</a:t>
            </a:r>
          </a:p>
          <a:p>
            <a:r>
              <a:rPr lang="en-CA" sz="2800" b="1" dirty="0">
                <a:latin typeface="Calibri" panose="020F0502020204030204" pitchFamily="34" charset="0"/>
                <a:cs typeface="Calibri" panose="020F0502020204030204" pitchFamily="34" charset="0"/>
              </a:rPr>
              <a:t>How to adapt your teaching practices to prevent plagiarism</a:t>
            </a:r>
          </a:p>
          <a:p>
            <a:pPr marL="0" indent="0">
              <a:buNone/>
            </a:pPr>
            <a:endParaRPr lang="en-CA" sz="2800" b="1" dirty="0">
              <a:latin typeface="Calibri" panose="020F0502020204030204" pitchFamily="34" charset="0"/>
              <a:cs typeface="Calibri" panose="020F0502020204030204" pitchFamily="34" charset="0"/>
            </a:endParaRPr>
          </a:p>
          <a:p>
            <a:pPr marL="0" indent="0">
              <a:buNone/>
            </a:pPr>
            <a:r>
              <a:rPr lang="en-CA" sz="2800" b="1" dirty="0">
                <a:latin typeface="Calibri" panose="020F0502020204030204" pitchFamily="34" charset="0"/>
                <a:cs typeface="Calibri" panose="020F0502020204030204" pitchFamily="34" charset="0"/>
              </a:rPr>
              <a:t>Engaging in this process will help you combat plagiarism!</a:t>
            </a:r>
            <a:r>
              <a:rPr lang="fr-FR" sz="2800" dirty="0">
                <a:latin typeface="Calibri" panose="020F0502020204030204" pitchFamily="34" charset="0"/>
                <a:cs typeface="Calibri" panose="020F0502020204030204" pitchFamily="34" charset="0"/>
              </a:rPr>
              <a:t> </a:t>
            </a:r>
          </a:p>
        </p:txBody>
      </p:sp>
      <p:sp>
        <p:nvSpPr>
          <p:cNvPr id="4" name="Espace réservé du numéro de diapositive 3">
            <a:extLst>
              <a:ext uri="{FF2B5EF4-FFF2-40B4-BE49-F238E27FC236}">
                <a16:creationId xmlns:a16="http://schemas.microsoft.com/office/drawing/2014/main" id="{CFB6C727-1844-46BA-910E-FAD796DF8AF4}"/>
              </a:ext>
            </a:extLst>
          </p:cNvPr>
          <p:cNvSpPr>
            <a:spLocks noGrp="1"/>
          </p:cNvSpPr>
          <p:nvPr>
            <p:ph type="sldNum" sz="quarter" idx="12"/>
            <p:custDataLst>
              <p:tags r:id="rId3"/>
            </p:custDataLst>
          </p:nvPr>
        </p:nvSpPr>
        <p:spPr/>
        <p:txBody>
          <a:bodyPr/>
          <a:lstStyle/>
          <a:p>
            <a:fld id="{4FAB73BC-B049-4115-A692-8D63A059BFB8}" type="slidenum">
              <a:rPr lang="en-US" smtClean="0"/>
              <a:t>6</a:t>
            </a:fld>
            <a:endParaRPr lang="en-US" dirty="0"/>
          </a:p>
        </p:txBody>
      </p:sp>
      <p:sp>
        <p:nvSpPr>
          <p:cNvPr id="5" name="Rectangle 4">
            <a:extLst>
              <a:ext uri="{FF2B5EF4-FFF2-40B4-BE49-F238E27FC236}">
                <a16:creationId xmlns:a16="http://schemas.microsoft.com/office/drawing/2014/main" id="{3B8C2952-96BC-4B85-9FC6-51BBE7B611E8}"/>
              </a:ext>
            </a:extLst>
          </p:cNvPr>
          <p:cNvSpPr/>
          <p:nvPr>
            <p:custDataLst>
              <p:tags r:id="rId4"/>
            </p:custDataLst>
          </p:nvPr>
        </p:nvSpPr>
        <p:spPr>
          <a:xfrm>
            <a:off x="1069848" y="6272784"/>
            <a:ext cx="10058400" cy="400110"/>
          </a:xfrm>
          <a:prstGeom prst="rect">
            <a:avLst/>
          </a:prstGeom>
          <a:noFill/>
          <a:ln>
            <a:solidFill>
              <a:schemeClr val="accent2"/>
            </a:solidFill>
          </a:ln>
        </p:spPr>
        <p:txBody>
          <a:bodyPr wrap="square">
            <a:spAutoFit/>
          </a:bodyPr>
          <a:lstStyle/>
          <a:p>
            <a:r>
              <a:rPr lang="en-CA" sz="2000" dirty="0">
                <a:latin typeface="Calibri" panose="020F0502020204030204" pitchFamily="34" charset="0"/>
                <a:cs typeface="Calibri" panose="020F0502020204030204" pitchFamily="34" charset="0"/>
              </a:rPr>
              <a:t>Fortier, M. (2018, December 8). Le Devoir. </a:t>
            </a:r>
            <a:r>
              <a:rPr lang="fr-CA" sz="2000" i="1" dirty="0">
                <a:latin typeface="Calibri" panose="020F0502020204030204" pitchFamily="34" charset="0"/>
                <a:cs typeface="Calibri" panose="020F0502020204030204" pitchFamily="34" charset="0"/>
                <a:hlinkClick r:id="rId6"/>
              </a:rPr>
              <a:t>Clémence pour les tricheurs</a:t>
            </a:r>
            <a:r>
              <a:rPr lang="en-CA"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8543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44749-4266-4D3C-94BC-020E35898A79}"/>
              </a:ext>
            </a:extLst>
          </p:cNvPr>
          <p:cNvSpPr>
            <a:spLocks noGrp="1"/>
          </p:cNvSpPr>
          <p:nvPr>
            <p:ph type="title"/>
            <p:custDataLst>
              <p:tags r:id="rId1"/>
            </p:custDataLst>
          </p:nvPr>
        </p:nvSpPr>
        <p:spPr/>
        <p:txBody>
          <a:bodyPr>
            <a:normAutofit fontScale="90000"/>
          </a:bodyPr>
          <a:lstStyle/>
          <a:p>
            <a:pPr algn="ctr"/>
            <a:r>
              <a:rPr lang="en-CA" dirty="0">
                <a:solidFill>
                  <a:schemeClr val="tx1"/>
                </a:solidFill>
              </a:rPr>
              <a:t>A Hyper-Connected Student Population</a:t>
            </a:r>
            <a:endParaRPr lang="fr-CA" dirty="0">
              <a:solidFill>
                <a:schemeClr val="tx1"/>
              </a:solidFill>
            </a:endParaRPr>
          </a:p>
        </p:txBody>
      </p:sp>
      <p:sp>
        <p:nvSpPr>
          <p:cNvPr id="3" name="Espace réservé du contenu 2">
            <a:extLst>
              <a:ext uri="{FF2B5EF4-FFF2-40B4-BE49-F238E27FC236}">
                <a16:creationId xmlns:a16="http://schemas.microsoft.com/office/drawing/2014/main" id="{20EEC4A1-2BEC-4D3D-8E20-7D533EE814B2}"/>
              </a:ext>
            </a:extLst>
          </p:cNvPr>
          <p:cNvSpPr>
            <a:spLocks noGrp="1"/>
          </p:cNvSpPr>
          <p:nvPr>
            <p:ph idx="1"/>
            <p:custDataLst>
              <p:tags r:id="rId2"/>
            </p:custDataLst>
          </p:nvPr>
        </p:nvSpPr>
        <p:spPr>
          <a:xfrm>
            <a:off x="1069848" y="1858463"/>
            <a:ext cx="10058400" cy="3598908"/>
          </a:xfrm>
        </p:spPr>
        <p:txBody>
          <a:bodyPr>
            <a:noAutofit/>
          </a:bodyPr>
          <a:lstStyle/>
          <a:p>
            <a:pPr algn="l"/>
            <a:r>
              <a:rPr lang="en-CA" sz="2800" b="1" dirty="0">
                <a:latin typeface="Calibri" panose="020F0502020204030204" pitchFamily="34" charset="0"/>
                <a:cs typeface="Calibri" panose="020F0502020204030204" pitchFamily="34" charset="0"/>
              </a:rPr>
              <a:t>It is not just an illusion: the students who are currently attending your classes are </a:t>
            </a:r>
            <a:r>
              <a:rPr lang="en-CA" sz="2800" b="1" dirty="0">
                <a:solidFill>
                  <a:srgbClr val="56748C"/>
                </a:solidFill>
                <a:latin typeface="Calibri" panose="020F0502020204030204" pitchFamily="34" charset="0"/>
                <a:cs typeface="Calibri" panose="020F0502020204030204" pitchFamily="34" charset="0"/>
              </a:rPr>
              <a:t>hyper-connected</a:t>
            </a:r>
            <a:r>
              <a:rPr lang="en-CA" sz="2800" b="1" dirty="0">
                <a:latin typeface="Calibri" panose="020F0502020204030204" pitchFamily="34" charset="0"/>
                <a:cs typeface="Calibri" panose="020F0502020204030204" pitchFamily="34" charset="0"/>
              </a:rPr>
              <a:t>.</a:t>
            </a:r>
          </a:p>
          <a:p>
            <a:pPr lvl="0" algn="l"/>
            <a:r>
              <a:rPr lang="en-CA" sz="2800" b="1" dirty="0">
                <a:latin typeface="Calibri" panose="020F0502020204030204" pitchFamily="34" charset="0"/>
                <a:cs typeface="Calibri" panose="020F0502020204030204" pitchFamily="34" charset="0"/>
              </a:rPr>
              <a:t>However, researchers note that being almost constantly online does not mean that students know how to use these technologies for their academic needs.</a:t>
            </a:r>
            <a:endParaRPr lang="en-CA" sz="2800" dirty="0">
              <a:latin typeface="Calibri" panose="020F0502020204030204" pitchFamily="34" charset="0"/>
              <a:cs typeface="Calibri" panose="020F0502020204030204" pitchFamily="34" charset="0"/>
            </a:endParaRPr>
          </a:p>
          <a:p>
            <a:pPr algn="l"/>
            <a:r>
              <a:rPr lang="en-CA" sz="2800" b="1" dirty="0">
                <a:latin typeface="Calibri" panose="020F0502020204030204" pitchFamily="34" charset="0"/>
                <a:cs typeface="Calibri" panose="020F0502020204030204" pitchFamily="34" charset="0"/>
              </a:rPr>
              <a:t>Students often use these tools superficially. They need guidance so that they can use digital tools in appropriate and effective ways.</a:t>
            </a:r>
            <a:endParaRPr lang="fr-FR" sz="28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C2CE9363-5A63-4DF2-B674-B25A73EE56BD}"/>
              </a:ext>
            </a:extLst>
          </p:cNvPr>
          <p:cNvSpPr>
            <a:spLocks noGrp="1"/>
          </p:cNvSpPr>
          <p:nvPr>
            <p:ph type="sldNum" sz="quarter" idx="12"/>
            <p:custDataLst>
              <p:tags r:id="rId3"/>
            </p:custDataLst>
          </p:nvPr>
        </p:nvSpPr>
        <p:spPr/>
        <p:txBody>
          <a:bodyPr/>
          <a:lstStyle/>
          <a:p>
            <a:fld id="{4FAB73BC-B049-4115-A692-8D63A059BFB8}" type="slidenum">
              <a:rPr lang="en-US" smtClean="0"/>
              <a:t>7</a:t>
            </a:fld>
            <a:endParaRPr lang="en-US" dirty="0"/>
          </a:p>
        </p:txBody>
      </p:sp>
      <p:sp>
        <p:nvSpPr>
          <p:cNvPr id="5" name="Rectangle 4">
            <a:extLst>
              <a:ext uri="{FF2B5EF4-FFF2-40B4-BE49-F238E27FC236}">
                <a16:creationId xmlns:a16="http://schemas.microsoft.com/office/drawing/2014/main" id="{B0B1CBB0-574F-4C3C-BD24-7D4EDD7BB3D4}"/>
              </a:ext>
            </a:extLst>
          </p:cNvPr>
          <p:cNvSpPr/>
          <p:nvPr>
            <p:custDataLst>
              <p:tags r:id="rId4"/>
            </p:custDataLst>
          </p:nvPr>
        </p:nvSpPr>
        <p:spPr>
          <a:xfrm>
            <a:off x="1069848" y="5532016"/>
            <a:ext cx="10058400" cy="923330"/>
          </a:xfrm>
          <a:prstGeom prst="rect">
            <a:avLst/>
          </a:prstGeom>
          <a:noFill/>
          <a:ln>
            <a:solidFill>
              <a:schemeClr val="accent2"/>
            </a:solidFill>
          </a:ln>
        </p:spPr>
        <p:txBody>
          <a:bodyPr wrap="square">
            <a:spAutoFit/>
          </a:bodyPr>
          <a:lstStyle/>
          <a:p>
            <a:r>
              <a:rPr lang="en-CA" dirty="0">
                <a:latin typeface="Calibri" panose="020F0502020204030204" pitchFamily="34" charset="0"/>
                <a:cs typeface="Calibri" panose="020F0502020204030204" pitchFamily="34" charset="0"/>
              </a:rPr>
              <a:t>Dahlstrom, E. &amp; Bichsel, J. (2014, October). </a:t>
            </a:r>
            <a:r>
              <a:rPr lang="en-CA" i="1" dirty="0">
                <a:latin typeface="Calibri" panose="020F0502020204030204" pitchFamily="34" charset="0"/>
                <a:cs typeface="Calibri" panose="020F0502020204030204" pitchFamily="34" charset="0"/>
              </a:rPr>
              <a:t>ECAR Study of Undergraduate Students and Information Technology, 2014.</a:t>
            </a:r>
            <a:r>
              <a:rPr lang="en-CA" dirty="0">
                <a:latin typeface="Calibri" panose="020F0502020204030204" pitchFamily="34" charset="0"/>
                <a:cs typeface="Calibri" panose="020F0502020204030204" pitchFamily="34" charset="0"/>
              </a:rPr>
              <a:t> Research report. Louisville, CO. Available from </a:t>
            </a:r>
            <a:r>
              <a:rPr lang="en-CA" dirty="0">
                <a:latin typeface="Calibri" panose="020F0502020204030204" pitchFamily="34" charset="0"/>
                <a:cs typeface="Calibri" panose="020F0502020204030204" pitchFamily="34" charset="0"/>
                <a:hlinkClick r:id="rId6"/>
              </a:rPr>
              <a:t>http://www.educause.edu/ecar</a:t>
            </a:r>
            <a:r>
              <a:rPr lang="en-CA" dirty="0">
                <a:latin typeface="Calibri" panose="020F0502020204030204" pitchFamily="34" charset="0"/>
                <a:cs typeface="Calibri" panose="020F0502020204030204" pitchFamily="34" charset="0"/>
              </a:rPr>
              <a:t> and </a:t>
            </a:r>
            <a:r>
              <a:rPr lang="en-CA" dirty="0">
                <a:latin typeface="Calibri" panose="020F0502020204030204" pitchFamily="34" charset="0"/>
                <a:cs typeface="Calibri" panose="020F0502020204030204" pitchFamily="34" charset="0"/>
                <a:hlinkClick r:id="rId7"/>
              </a:rPr>
              <a:t>https://library.educause.edu/~/media/files/library/2014/10/ers1406-pdf.pdf?la=en</a:t>
            </a:r>
            <a:r>
              <a:rPr lang="en-CA" dirty="0">
                <a:latin typeface="Calibri" panose="020F0502020204030204" pitchFamily="34" charset="0"/>
                <a:cs typeface="Calibri" panose="020F0502020204030204" pitchFamily="34" charset="0"/>
              </a:rPr>
              <a:t>. </a:t>
            </a:r>
            <a:endParaRPr lang="fr-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88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13F3D4-9122-46D8-82D7-79E2042F907F}"/>
              </a:ext>
            </a:extLst>
          </p:cNvPr>
          <p:cNvSpPr>
            <a:spLocks noGrp="1"/>
          </p:cNvSpPr>
          <p:nvPr>
            <p:ph type="title"/>
            <p:custDataLst>
              <p:tags r:id="rId1"/>
            </p:custDataLst>
          </p:nvPr>
        </p:nvSpPr>
        <p:spPr/>
        <p:txBody>
          <a:bodyPr>
            <a:normAutofit/>
          </a:bodyPr>
          <a:lstStyle/>
          <a:p>
            <a:pPr algn="ctr"/>
            <a:r>
              <a:rPr lang="en-CA" sz="3600" dirty="0">
                <a:solidFill>
                  <a:schemeClr val="tx1"/>
                </a:solidFill>
              </a:rPr>
              <a:t>A Culture of Mixing and Remixing</a:t>
            </a:r>
            <a:endParaRPr lang="fr-CA" sz="3600" dirty="0">
              <a:solidFill>
                <a:schemeClr val="tx1"/>
              </a:solidFill>
            </a:endParaRPr>
          </a:p>
        </p:txBody>
      </p:sp>
      <p:sp>
        <p:nvSpPr>
          <p:cNvPr id="3" name="Espace réservé du contenu 2">
            <a:extLst>
              <a:ext uri="{FF2B5EF4-FFF2-40B4-BE49-F238E27FC236}">
                <a16:creationId xmlns:a16="http://schemas.microsoft.com/office/drawing/2014/main" id="{186FA5A4-A0C0-4236-85BE-8285CAB1A4C7}"/>
              </a:ext>
            </a:extLst>
          </p:cNvPr>
          <p:cNvSpPr>
            <a:spLocks noGrp="1"/>
          </p:cNvSpPr>
          <p:nvPr>
            <p:ph idx="1"/>
            <p:custDataLst>
              <p:tags r:id="rId2"/>
            </p:custDataLst>
          </p:nvPr>
        </p:nvSpPr>
        <p:spPr>
          <a:xfrm>
            <a:off x="1069848" y="1990778"/>
            <a:ext cx="5926038" cy="3777837"/>
          </a:xfrm>
        </p:spPr>
        <p:txBody>
          <a:bodyPr vert="horz" lIns="91440" tIns="45720" rIns="91440" bIns="45720" rtlCol="0" anchor="t">
            <a:noAutofit/>
          </a:bodyPr>
          <a:lstStyle/>
          <a:p>
            <a:pPr marL="0" indent="0" algn="l">
              <a:buNone/>
            </a:pPr>
            <a:r>
              <a:rPr lang="en-CA" sz="2800" dirty="0">
                <a:latin typeface="Calibri" panose="020F0502020204030204" pitchFamily="34" charset="0"/>
                <a:cs typeface="Calibri" panose="020F0502020204030204" pitchFamily="34" charset="0"/>
              </a:rPr>
              <a:t>It seems that the ever-present internet, and the sharing and re-sharing of information online influences the students’ view of plagiarism. The internet has fostered a culture of </a:t>
            </a:r>
            <a:r>
              <a:rPr lang="en-CA" sz="3200" b="1" dirty="0">
                <a:solidFill>
                  <a:srgbClr val="56748C"/>
                </a:solidFill>
                <a:latin typeface="Calibri" panose="020F0502020204030204" pitchFamily="34" charset="0"/>
                <a:cs typeface="Calibri" panose="020F0502020204030204" pitchFamily="34" charset="0"/>
              </a:rPr>
              <a:t>mixing and remixing</a:t>
            </a:r>
            <a:r>
              <a:rPr lang="en-CA" sz="3200" dirty="0">
                <a:latin typeface="Calibri" panose="020F0502020204030204" pitchFamily="34" charset="0"/>
                <a:cs typeface="Calibri" panose="020F0502020204030204" pitchFamily="34" charset="0"/>
              </a:rPr>
              <a:t>.</a:t>
            </a:r>
            <a:endParaRPr lang="en-CA" sz="1800" dirty="0">
              <a:latin typeface="Calibri" panose="020F0502020204030204" pitchFamily="34" charset="0"/>
              <a:cs typeface="Calibri" panose="020F0502020204030204" pitchFamily="34" charset="0"/>
            </a:endParaRPr>
          </a:p>
          <a:p>
            <a:pPr marL="265113" indent="-265113" algn="l">
              <a:buFont typeface="Wingdings" panose="05000000000000000000" pitchFamily="2" charset="2"/>
              <a:buChar char="Ø"/>
            </a:pPr>
            <a:r>
              <a:rPr lang="en-CA" sz="2800" dirty="0">
                <a:latin typeface="Calibri" panose="020F0502020204030204" pitchFamily="34" charset="0"/>
                <a:cs typeface="Calibri" panose="020F0502020204030204" pitchFamily="34" charset="0"/>
              </a:rPr>
              <a:t>Many students do not realize that this practice constitutes </a:t>
            </a:r>
            <a:r>
              <a:rPr lang="en-CA" sz="2800" b="1" dirty="0">
                <a:latin typeface="Calibri" panose="020F0502020204030204" pitchFamily="34" charset="0"/>
                <a:cs typeface="Calibri" panose="020F0502020204030204" pitchFamily="34" charset="0"/>
              </a:rPr>
              <a:t>plagiarism</a:t>
            </a:r>
            <a:r>
              <a:rPr lang="en-CA" sz="2800" dirty="0">
                <a:latin typeface="Calibri" panose="020F0502020204030204" pitchFamily="34" charset="0"/>
                <a:cs typeface="Calibri" panose="020F0502020204030204" pitchFamily="34" charset="0"/>
              </a:rPr>
              <a:t>.</a:t>
            </a:r>
            <a:endParaRPr lang="fr-FR" sz="28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F5872D90-CD80-4C70-90F0-3407E3E09449}"/>
              </a:ext>
            </a:extLst>
          </p:cNvPr>
          <p:cNvSpPr>
            <a:spLocks noGrp="1"/>
          </p:cNvSpPr>
          <p:nvPr>
            <p:ph type="sldNum" sz="quarter" idx="12"/>
            <p:custDataLst>
              <p:tags r:id="rId3"/>
            </p:custDataLst>
          </p:nvPr>
        </p:nvSpPr>
        <p:spPr/>
        <p:txBody>
          <a:bodyPr/>
          <a:lstStyle/>
          <a:p>
            <a:fld id="{4FAB73BC-B049-4115-A692-8D63A059BFB8}" type="slidenum">
              <a:rPr lang="en-US" smtClean="0"/>
              <a:t>8</a:t>
            </a:fld>
            <a:endParaRPr lang="en-US" dirty="0"/>
          </a:p>
        </p:txBody>
      </p:sp>
      <p:sp>
        <p:nvSpPr>
          <p:cNvPr id="6" name="Rectangle 5">
            <a:extLst>
              <a:ext uri="{FF2B5EF4-FFF2-40B4-BE49-F238E27FC236}">
                <a16:creationId xmlns:a16="http://schemas.microsoft.com/office/drawing/2014/main" id="{DCED5E8C-07E2-447B-AA4C-6A8370ABE277}"/>
              </a:ext>
            </a:extLst>
          </p:cNvPr>
          <p:cNvSpPr/>
          <p:nvPr>
            <p:custDataLst>
              <p:tags r:id="rId4"/>
            </p:custDataLst>
          </p:nvPr>
        </p:nvSpPr>
        <p:spPr>
          <a:xfrm>
            <a:off x="7427740" y="1986530"/>
            <a:ext cx="3666276" cy="3422475"/>
          </a:xfrm>
          <a:prstGeom prst="rect">
            <a:avLst/>
          </a:prstGeom>
          <a:solidFill>
            <a:schemeClr val="accent4">
              <a:lumMod val="40000"/>
              <a:lumOff val="60000"/>
            </a:schemeClr>
          </a:solidFill>
        </p:spPr>
        <p:txBody>
          <a:bodyPr wrap="square">
            <a:spAutoFit/>
          </a:bodyPr>
          <a:lstStyle/>
          <a:p>
            <a:pPr algn="ctr">
              <a:lnSpc>
                <a:spcPct val="120000"/>
              </a:lnSpc>
              <a:spcAft>
                <a:spcPts val="600"/>
              </a:spcAft>
            </a:pPr>
            <a:endParaRPr lang="fr-FR" sz="800" b="1" i="1" dirty="0"/>
          </a:p>
          <a:p>
            <a:pPr algn="ctr">
              <a:lnSpc>
                <a:spcPct val="120000"/>
              </a:lnSpc>
              <a:spcAft>
                <a:spcPts val="600"/>
              </a:spcAft>
            </a:pPr>
            <a:r>
              <a:rPr lang="en-CA" sz="2400" b="1" i="1" dirty="0">
                <a:solidFill>
                  <a:srgbClr val="56748C"/>
                </a:solidFill>
              </a:rPr>
              <a:t>Mixing and Remixing:</a:t>
            </a:r>
            <a:r>
              <a:rPr lang="fr-FR" sz="2400" b="1" i="1" dirty="0"/>
              <a:t> </a:t>
            </a:r>
          </a:p>
          <a:p>
            <a:pPr algn="ctr"/>
            <a:r>
              <a:rPr lang="en-CA" sz="2400" dirty="0"/>
              <a:t>Students will search all over for different elements to integrate into their assignments, all in an attempt to create something new.</a:t>
            </a:r>
          </a:p>
          <a:p>
            <a:pPr algn="ctr"/>
            <a:endParaRPr lang="en-CA" sz="2000" dirty="0"/>
          </a:p>
        </p:txBody>
      </p:sp>
      <p:sp>
        <p:nvSpPr>
          <p:cNvPr id="7" name="Rectangle 6">
            <a:extLst>
              <a:ext uri="{FF2B5EF4-FFF2-40B4-BE49-F238E27FC236}">
                <a16:creationId xmlns:a16="http://schemas.microsoft.com/office/drawing/2014/main" id="{91E65EB4-F881-4990-A81C-82470E1E108B}"/>
              </a:ext>
            </a:extLst>
          </p:cNvPr>
          <p:cNvSpPr/>
          <p:nvPr>
            <p:custDataLst>
              <p:tags r:id="rId5"/>
            </p:custDataLst>
          </p:nvPr>
        </p:nvSpPr>
        <p:spPr>
          <a:xfrm>
            <a:off x="1069848" y="5899245"/>
            <a:ext cx="10024168" cy="707886"/>
          </a:xfrm>
          <a:prstGeom prst="rect">
            <a:avLst/>
          </a:prstGeom>
          <a:noFill/>
          <a:ln>
            <a:solidFill>
              <a:schemeClr val="accent2"/>
            </a:solidFill>
          </a:ln>
        </p:spPr>
        <p:txBody>
          <a:bodyPr wrap="square">
            <a:spAutoFit/>
          </a:bodyPr>
          <a:lstStyle/>
          <a:p>
            <a:r>
              <a:rPr lang="fr-FR" sz="2000" dirty="0">
                <a:latin typeface="Calibri" panose="020F0502020204030204" pitchFamily="34" charset="0"/>
                <a:cs typeface="Calibri" panose="020F0502020204030204" pitchFamily="34" charset="0"/>
              </a:rPr>
              <a:t>Radio-Canada. (2019, March 19). Interview </a:t>
            </a:r>
            <a:r>
              <a:rPr lang="en-CA" sz="2000" dirty="0">
                <a:latin typeface="Calibri" panose="020F0502020204030204" pitchFamily="34" charset="0"/>
                <a:cs typeface="Calibri" panose="020F0502020204030204" pitchFamily="34" charset="0"/>
              </a:rPr>
              <a:t>with</a:t>
            </a:r>
            <a:r>
              <a:rPr lang="fr-FR" sz="2000" dirty="0">
                <a:latin typeface="Calibri" panose="020F0502020204030204" pitchFamily="34" charset="0"/>
                <a:cs typeface="Calibri" panose="020F0502020204030204" pitchFamily="34" charset="0"/>
              </a:rPr>
              <a:t> Sébastien Béland: </a:t>
            </a:r>
            <a:r>
              <a:rPr lang="fr-FR" sz="2000" i="1" dirty="0">
                <a:latin typeface="Calibri" panose="020F0502020204030204" pitchFamily="34" charset="0"/>
                <a:cs typeface="Calibri" panose="020F0502020204030204" pitchFamily="34" charset="0"/>
                <a:hlinkClick r:id="rId7"/>
              </a:rPr>
              <a:t>Le plagiat à l’université</a:t>
            </a:r>
            <a:r>
              <a:rPr lang="fr-FR" sz="2000" dirty="0">
                <a:latin typeface="Calibri" panose="020F0502020204030204" pitchFamily="34" charset="0"/>
                <a:cs typeface="Calibri" panose="020F0502020204030204" pitchFamily="34" charset="0"/>
              </a:rPr>
              <a:t>. [Audio file]. </a:t>
            </a:r>
            <a:endParaRPr lang="fr-FR" sz="20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449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D5D6A64-313B-48F3-81F9-67F6F96A2E5F}"/>
              </a:ext>
            </a:extLst>
          </p:cNvPr>
          <p:cNvSpPr>
            <a:spLocks noGrp="1"/>
          </p:cNvSpPr>
          <p:nvPr>
            <p:ph idx="1"/>
            <p:custDataLst>
              <p:tags r:id="rId1"/>
            </p:custDataLst>
          </p:nvPr>
        </p:nvSpPr>
        <p:spPr>
          <a:xfrm>
            <a:off x="1069848" y="2083015"/>
            <a:ext cx="10058400" cy="3444948"/>
          </a:xfrm>
        </p:spPr>
        <p:txBody>
          <a:bodyPr>
            <a:noAutofit/>
          </a:bodyPr>
          <a:lstStyle/>
          <a:p>
            <a:pPr algn="l">
              <a:lnSpc>
                <a:spcPct val="100000"/>
              </a:lnSpc>
              <a:spcBef>
                <a:spcPts val="0"/>
              </a:spcBef>
            </a:pPr>
            <a:r>
              <a:rPr lang="en-CA" sz="2800" dirty="0">
                <a:latin typeface="Calibri" panose="020F0502020204030204" pitchFamily="34" charset="0"/>
                <a:cs typeface="Calibri" panose="020F0502020204030204" pitchFamily="34" charset="0"/>
              </a:rPr>
              <a:t>Studies also show that </a:t>
            </a:r>
            <a:r>
              <a:rPr lang="en-CA" sz="2800" b="1" dirty="0">
                <a:solidFill>
                  <a:srgbClr val="56748C"/>
                </a:solidFill>
                <a:latin typeface="Calibri" panose="020F0502020204030204" pitchFamily="34" charset="0"/>
                <a:cs typeface="Calibri" panose="020F0502020204030204" pitchFamily="34" charset="0"/>
              </a:rPr>
              <a:t>students find it less dishonest to plagiarize a digital source than a paper source</a:t>
            </a:r>
            <a:r>
              <a:rPr lang="en-CA" sz="2800" b="1" dirty="0">
                <a:solidFill>
                  <a:srgbClr val="60809B"/>
                </a:solidFill>
                <a:latin typeface="Calibri" panose="020F0502020204030204" pitchFamily="34" charset="0"/>
                <a:cs typeface="Calibri" panose="020F0502020204030204" pitchFamily="34" charset="0"/>
              </a:rPr>
              <a:t>. </a:t>
            </a:r>
            <a:r>
              <a:rPr lang="en-CA" sz="2800" dirty="0">
                <a:latin typeface="Calibri" panose="020F0502020204030204" pitchFamily="34" charset="0"/>
                <a:cs typeface="Calibri" panose="020F0502020204030204" pitchFamily="34" charset="0"/>
              </a:rPr>
              <a:t>Many students imagine that the internet belongs to “everyone,” feeling encouraged by the fact that some sites do not even include the author's credentials.</a:t>
            </a:r>
          </a:p>
          <a:p>
            <a:pPr algn="l">
              <a:lnSpc>
                <a:spcPct val="100000"/>
              </a:lnSpc>
              <a:spcBef>
                <a:spcPts val="0"/>
              </a:spcBef>
            </a:pPr>
            <a:endParaRPr lang="fr-FR" sz="2800" dirty="0">
              <a:latin typeface="Calibri" panose="020F0502020204030204" pitchFamily="34" charset="0"/>
              <a:cs typeface="Calibri" panose="020F0502020204030204" pitchFamily="34" charset="0"/>
            </a:endParaRPr>
          </a:p>
          <a:p>
            <a:pPr algn="l">
              <a:lnSpc>
                <a:spcPct val="100000"/>
              </a:lnSpc>
              <a:spcBef>
                <a:spcPts val="0"/>
              </a:spcBef>
            </a:pPr>
            <a:r>
              <a:rPr lang="en-CA" sz="2800" dirty="0">
                <a:latin typeface="Calibri" panose="020F0502020204030204" pitchFamily="34" charset="0"/>
                <a:cs typeface="Calibri" panose="020F0502020204030204" pitchFamily="34" charset="0"/>
              </a:rPr>
              <a:t>Misunderstandings about plagiarism arise and lead students to believe that it is not so serious. It is therefore necessary to make students aware of this issue.</a:t>
            </a:r>
          </a:p>
        </p:txBody>
      </p:sp>
      <p:sp>
        <p:nvSpPr>
          <p:cNvPr id="4" name="Espace réservé du numéro de diapositive 3">
            <a:extLst>
              <a:ext uri="{FF2B5EF4-FFF2-40B4-BE49-F238E27FC236}">
                <a16:creationId xmlns:a16="http://schemas.microsoft.com/office/drawing/2014/main" id="{9695B7D3-3C75-407E-9C0B-8C81ABF13393}"/>
              </a:ext>
            </a:extLst>
          </p:cNvPr>
          <p:cNvSpPr>
            <a:spLocks noGrp="1"/>
          </p:cNvSpPr>
          <p:nvPr>
            <p:ph type="sldNum" sz="quarter" idx="12"/>
            <p:custDataLst>
              <p:tags r:id="rId2"/>
            </p:custDataLst>
          </p:nvPr>
        </p:nvSpPr>
        <p:spPr/>
        <p:txBody>
          <a:bodyPr/>
          <a:lstStyle/>
          <a:p>
            <a:fld id="{4FAB73BC-B049-4115-A692-8D63A059BFB8}" type="slidenum">
              <a:rPr lang="en-US" smtClean="0"/>
              <a:t>9</a:t>
            </a:fld>
            <a:endParaRPr lang="en-US" dirty="0"/>
          </a:p>
        </p:txBody>
      </p:sp>
      <p:sp>
        <p:nvSpPr>
          <p:cNvPr id="6" name="Rectangle 5">
            <a:extLst>
              <a:ext uri="{FF2B5EF4-FFF2-40B4-BE49-F238E27FC236}">
                <a16:creationId xmlns:a16="http://schemas.microsoft.com/office/drawing/2014/main" id="{98BDF77D-E68C-4349-B6AD-84391477E930}"/>
              </a:ext>
            </a:extLst>
          </p:cNvPr>
          <p:cNvSpPr/>
          <p:nvPr>
            <p:custDataLst>
              <p:tags r:id="rId3"/>
            </p:custDataLst>
          </p:nvPr>
        </p:nvSpPr>
        <p:spPr>
          <a:xfrm>
            <a:off x="1247335" y="5871793"/>
            <a:ext cx="9880913" cy="707886"/>
          </a:xfrm>
          <a:prstGeom prst="rect">
            <a:avLst/>
          </a:prstGeom>
          <a:noFill/>
          <a:ln>
            <a:solidFill>
              <a:schemeClr val="accent2"/>
            </a:solidFill>
          </a:ln>
        </p:spPr>
        <p:txBody>
          <a:bodyPr wrap="square">
            <a:spAutoFit/>
          </a:bodyPr>
          <a:lstStyle/>
          <a:p>
            <a:r>
              <a:rPr lang="en-CA" sz="2000" dirty="0">
                <a:latin typeface="Calibri" panose="020F0502020204030204" pitchFamily="34" charset="0"/>
                <a:cs typeface="Calibri" panose="020F0502020204030204" pitchFamily="34" charset="0"/>
              </a:rPr>
              <a:t>Baruchson-Arbib, S. &amp; Yaari, E. (2004). </a:t>
            </a:r>
            <a:r>
              <a:rPr lang="en-CA" sz="2000" dirty="0">
                <a:latin typeface="Calibri" panose="020F0502020204030204" pitchFamily="34" charset="0"/>
                <a:cs typeface="Calibri" panose="020F0502020204030204" pitchFamily="34" charset="0"/>
                <a:hlinkClick r:id="rId6"/>
              </a:rPr>
              <a:t>Printed versus Internet plagiarism: A study of students’ perception</a:t>
            </a:r>
            <a:r>
              <a:rPr lang="en-CA" sz="2000" dirty="0">
                <a:latin typeface="Calibri" panose="020F0502020204030204" pitchFamily="34" charset="0"/>
                <a:cs typeface="Calibri" panose="020F0502020204030204" pitchFamily="34" charset="0"/>
              </a:rPr>
              <a:t>. </a:t>
            </a:r>
            <a:r>
              <a:rPr lang="en-CA" sz="2000" i="1" dirty="0">
                <a:latin typeface="Calibri" panose="020F0502020204030204" pitchFamily="34" charset="0"/>
                <a:cs typeface="Calibri" panose="020F0502020204030204" pitchFamily="34" charset="0"/>
              </a:rPr>
              <a:t>International Journal of Information Ethics</a:t>
            </a:r>
            <a:r>
              <a:rPr lang="en-CA" sz="2000" dirty="0">
                <a:latin typeface="Calibri" panose="020F0502020204030204" pitchFamily="34" charset="0"/>
                <a:cs typeface="Calibri" panose="020F0502020204030204" pitchFamily="34" charset="0"/>
              </a:rPr>
              <a:t>, </a:t>
            </a:r>
            <a:r>
              <a:rPr lang="en-CA" sz="2000" i="1" dirty="0">
                <a:latin typeface="Calibri" panose="020F0502020204030204" pitchFamily="34" charset="0"/>
                <a:cs typeface="Calibri" panose="020F0502020204030204" pitchFamily="34" charset="0"/>
              </a:rPr>
              <a:t>1</a:t>
            </a:r>
            <a:r>
              <a:rPr lang="en-CA" sz="2000" dirty="0">
                <a:latin typeface="Calibri" panose="020F0502020204030204" pitchFamily="34" charset="0"/>
                <a:cs typeface="Calibri" panose="020F0502020204030204" pitchFamily="34" charset="0"/>
              </a:rPr>
              <a:t>. </a:t>
            </a:r>
            <a:endParaRPr lang="fr-CA" sz="1600" dirty="0">
              <a:latin typeface="Calibri" panose="020F0502020204030204" pitchFamily="34" charset="0"/>
              <a:cs typeface="Calibri" panose="020F0502020204030204" pitchFamily="34" charset="0"/>
            </a:endParaRPr>
          </a:p>
        </p:txBody>
      </p:sp>
      <p:sp>
        <p:nvSpPr>
          <p:cNvPr id="7" name="Titre 6">
            <a:extLst>
              <a:ext uri="{FF2B5EF4-FFF2-40B4-BE49-F238E27FC236}">
                <a16:creationId xmlns:a16="http://schemas.microsoft.com/office/drawing/2014/main" id="{60960556-6D41-4248-AE9B-A46CDD5FF7A7}"/>
              </a:ext>
            </a:extLst>
          </p:cNvPr>
          <p:cNvSpPr>
            <a:spLocks noGrp="1"/>
          </p:cNvSpPr>
          <p:nvPr>
            <p:ph type="title"/>
            <p:custDataLst>
              <p:tags r:id="rId4"/>
            </p:custDataLst>
          </p:nvPr>
        </p:nvSpPr>
        <p:spPr>
          <a:xfrm>
            <a:off x="808074" y="469472"/>
            <a:ext cx="10503054" cy="1026818"/>
          </a:xfrm>
        </p:spPr>
        <p:txBody>
          <a:bodyPr>
            <a:normAutofit fontScale="90000"/>
          </a:bodyPr>
          <a:lstStyle/>
          <a:p>
            <a:pPr algn="ctr"/>
            <a:r>
              <a:rPr lang="en-CA" dirty="0">
                <a:solidFill>
                  <a:schemeClr val="tx1"/>
                </a:solidFill>
              </a:rPr>
              <a:t>Is plagiarizing a digital source, plagiarism?</a:t>
            </a:r>
            <a:endParaRPr lang="fr-CA" dirty="0">
              <a:solidFill>
                <a:schemeClr val="tx1"/>
              </a:solidFill>
            </a:endParaRPr>
          </a:p>
        </p:txBody>
      </p:sp>
    </p:spTree>
    <p:extLst>
      <p:ext uri="{BB962C8B-B14F-4D97-AF65-F5344CB8AC3E}">
        <p14:creationId xmlns:p14="http://schemas.microsoft.com/office/powerpoint/2010/main" val="3747679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9"/>
</p:tagLst>
</file>

<file path=ppt/tags/tag139.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9"/>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7"/>
</p:tagLst>
</file>

<file path=ppt/tags/tag162.xml><?xml version="1.0" encoding="utf-8"?>
<p:tagLst xmlns:a="http://schemas.openxmlformats.org/drawingml/2006/main" xmlns:r="http://schemas.openxmlformats.org/officeDocument/2006/relationships" xmlns:p="http://schemas.openxmlformats.org/presentationml/2006/main">
  <p:tag name="NUM" val="8"/>
</p:tagLst>
</file>

<file path=ppt/tags/tag163.xml><?xml version="1.0" encoding="utf-8"?>
<p:tagLst xmlns:a="http://schemas.openxmlformats.org/drawingml/2006/main" xmlns:r="http://schemas.openxmlformats.org/officeDocument/2006/relationships" xmlns:p="http://schemas.openxmlformats.org/presentationml/2006/main">
  <p:tag name="NUM" val="9"/>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6"/>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80.xml><?xml version="1.0" encoding="utf-8"?>
<p:tagLst xmlns:a="http://schemas.openxmlformats.org/drawingml/2006/main" xmlns:r="http://schemas.openxmlformats.org/officeDocument/2006/relationships" xmlns:p="http://schemas.openxmlformats.org/presentationml/2006/main">
  <p:tag name="NUM" val="4"/>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190.xml><?xml version="1.0" encoding="utf-8"?>
<p:tagLst xmlns:a="http://schemas.openxmlformats.org/drawingml/2006/main" xmlns:r="http://schemas.openxmlformats.org/officeDocument/2006/relationships" xmlns:p="http://schemas.openxmlformats.org/presentationml/2006/main">
  <p:tag name="NUM" val="7"/>
</p:tagLst>
</file>

<file path=ppt/tags/tag191.xml><?xml version="1.0" encoding="utf-8"?>
<p:tagLst xmlns:a="http://schemas.openxmlformats.org/drawingml/2006/main" xmlns:r="http://schemas.openxmlformats.org/officeDocument/2006/relationships" xmlns:p="http://schemas.openxmlformats.org/presentationml/2006/main">
  <p:tag name="NUM" val="8"/>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4"/>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5"/>
</p:tagLst>
</file>

<file path=ppt/tags/tag214.xml><?xml version="1.0" encoding="utf-8"?>
<p:tagLst xmlns:a="http://schemas.openxmlformats.org/drawingml/2006/main" xmlns:r="http://schemas.openxmlformats.org/officeDocument/2006/relationships" xmlns:p="http://schemas.openxmlformats.org/presentationml/2006/main">
  <p:tag name="NUM" val="6"/>
</p:tagLst>
</file>

<file path=ppt/tags/tag215.xml><?xml version="1.0" encoding="utf-8"?>
<p:tagLst xmlns:a="http://schemas.openxmlformats.org/drawingml/2006/main" xmlns:r="http://schemas.openxmlformats.org/officeDocument/2006/relationships" xmlns:p="http://schemas.openxmlformats.org/presentationml/2006/main">
  <p:tag name="NUM" val="7"/>
</p:tagLst>
</file>

<file path=ppt/tags/tag216.xml><?xml version="1.0" encoding="utf-8"?>
<p:tagLst xmlns:a="http://schemas.openxmlformats.org/drawingml/2006/main" xmlns:r="http://schemas.openxmlformats.org/officeDocument/2006/relationships" xmlns:p="http://schemas.openxmlformats.org/presentationml/2006/main">
  <p:tag name="NUM" val="8"/>
</p:tagLst>
</file>

<file path=ppt/tags/tag217.xml><?xml version="1.0" encoding="utf-8"?>
<p:tagLst xmlns:a="http://schemas.openxmlformats.org/drawingml/2006/main" xmlns:r="http://schemas.openxmlformats.org/officeDocument/2006/relationships" xmlns:p="http://schemas.openxmlformats.org/presentationml/2006/main">
  <p:tag name="NUM" val="9"/>
</p:tagLst>
</file>

<file path=ppt/tags/tag218.xml><?xml version="1.0" encoding="utf-8"?>
<p:tagLst xmlns:a="http://schemas.openxmlformats.org/drawingml/2006/main" xmlns:r="http://schemas.openxmlformats.org/officeDocument/2006/relationships" xmlns:p="http://schemas.openxmlformats.org/presentationml/2006/main">
  <p:tag name="NUM" val="10"/>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4"/>
</p:tagLst>
</file>

<file path=ppt/tags/tag229.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30.xml><?xml version="1.0" encoding="utf-8"?>
<p:tagLst xmlns:a="http://schemas.openxmlformats.org/drawingml/2006/main" xmlns:r="http://schemas.openxmlformats.org/officeDocument/2006/relationships" xmlns:p="http://schemas.openxmlformats.org/presentationml/2006/main">
  <p:tag name="NUM" val="2"/>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6"/>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3"/>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3"/>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3"/>
</p:tagLst>
</file>

<file path=ppt/tags/tag259.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60.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7"/>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6171D02E30E6499E737329BF677382" ma:contentTypeVersion="12" ma:contentTypeDescription="Crée un document." ma:contentTypeScope="" ma:versionID="326d93c798a830343859f7270dc77ea2">
  <xsd:schema xmlns:xsd="http://www.w3.org/2001/XMLSchema" xmlns:xs="http://www.w3.org/2001/XMLSchema" xmlns:p="http://schemas.microsoft.com/office/2006/metadata/properties" xmlns:ns2="92ac17ba-834b-483c-b04d-146db6ca6ac6" xmlns:ns3="f2204b4b-1527-40de-bb0c-53b24b0d2d99" targetNamespace="http://schemas.microsoft.com/office/2006/metadata/properties" ma:root="true" ma:fieldsID="a1cbbb2ddc4f865e8945b8de67a7f899" ns2:_="" ns3:_="">
    <xsd:import namespace="92ac17ba-834b-483c-b04d-146db6ca6ac6"/>
    <xsd:import namespace="f2204b4b-1527-40de-bb0c-53b24b0d2d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ac17ba-834b-483c-b04d-146db6ca6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204b4b-1527-40de-bb0c-53b24b0d2d99"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E996ED-4376-4833-8ABF-38891F810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ac17ba-834b-483c-b04d-146db6ca6ac6"/>
    <ds:schemaRef ds:uri="f2204b4b-1527-40de-bb0c-53b24b0d2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ACE9F2-4B79-486A-B0D4-2636E6611973}">
  <ds:schemaRefs>
    <ds:schemaRef ds:uri="http://schemas.microsoft.com/sharepoint/v3/contenttype/forms"/>
  </ds:schemaRefs>
</ds:datastoreItem>
</file>

<file path=customXml/itemProps3.xml><?xml version="1.0" encoding="utf-8"?>
<ds:datastoreItem xmlns:ds="http://schemas.openxmlformats.org/officeDocument/2006/customXml" ds:itemID="{7EF61ECC-63CE-4EAD-9168-B5984F9558F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6893</TotalTime>
  <Words>5230</Words>
  <Application>Microsoft Office PowerPoint</Application>
  <PresentationFormat>Grand écran</PresentationFormat>
  <Paragraphs>381</Paragraphs>
  <Slides>54</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54</vt:i4>
      </vt:variant>
    </vt:vector>
  </HeadingPairs>
  <TitlesOfParts>
    <vt:vector size="61" baseType="lpstr">
      <vt:lpstr>Arial</vt:lpstr>
      <vt:lpstr>Calibri</vt:lpstr>
      <vt:lpstr>Georgia</vt:lpstr>
      <vt:lpstr>Rockwell Extra Bold</vt:lpstr>
      <vt:lpstr>Trebuchet MS</vt:lpstr>
      <vt:lpstr>Wingdings</vt:lpstr>
      <vt:lpstr>Type de bois</vt:lpstr>
      <vt:lpstr>A Guide to Academic Integrity and  Avoiding Plagiarism </vt:lpstr>
      <vt:lpstr>Vocabulary / Terminology</vt:lpstr>
      <vt:lpstr>Introducing the Guide</vt:lpstr>
      <vt:lpstr>Training  for  Teachers</vt:lpstr>
      <vt:lpstr>Plagiarism in Higher Education</vt:lpstr>
      <vt:lpstr>Plagiarism in Higher Education</vt:lpstr>
      <vt:lpstr>A Hyper-Connected Student Population</vt:lpstr>
      <vt:lpstr>A Culture of Mixing and Remixing</vt:lpstr>
      <vt:lpstr>Is plagiarizing a digital source, plagiarism?</vt:lpstr>
      <vt:lpstr>Why do Students Plagiarize?</vt:lpstr>
      <vt:lpstr>Causes of Plagiarism</vt:lpstr>
      <vt:lpstr>Going further . . .</vt:lpstr>
      <vt:lpstr>Tips to Avoid Accidental Plagiarism</vt:lpstr>
      <vt:lpstr>What Can Be Done to Develop  Academic Integrity?</vt:lpstr>
      <vt:lpstr>Best Practices to Develop  Academic Integrity</vt:lpstr>
      <vt:lpstr>Best Practices to Develop  Academic Integrity (continued)</vt:lpstr>
      <vt:lpstr>Going further . . .</vt:lpstr>
      <vt:lpstr>Raising Awareness of Academic Integrity</vt:lpstr>
      <vt:lpstr>Going further . . .</vt:lpstr>
      <vt:lpstr>Prevent Plagiarism Before It Occurs</vt:lpstr>
      <vt:lpstr>Review the Route</vt:lpstr>
      <vt:lpstr>Review the Results</vt:lpstr>
      <vt:lpstr>Review the Reflection</vt:lpstr>
      <vt:lpstr>Principles of Authentic Assessment</vt:lpstr>
      <vt:lpstr>Modify the Terms, Conditions, or Formats of Evaluations</vt:lpstr>
      <vt:lpstr>Pedagogical materials to share with students</vt:lpstr>
      <vt:lpstr>What is Academic Integrity?</vt:lpstr>
      <vt:lpstr>Questions to Ask</vt:lpstr>
      <vt:lpstr>Going further . . .</vt:lpstr>
      <vt:lpstr>Going further . . .</vt:lpstr>
      <vt:lpstr>What do I gain from being honest?</vt:lpstr>
      <vt:lpstr>Going further . . .</vt:lpstr>
      <vt:lpstr>In  college . . .</vt:lpstr>
      <vt:lpstr>Why consult sources of information  for your work?</vt:lpstr>
      <vt:lpstr>And that brings us to the citations! </vt:lpstr>
      <vt:lpstr>Going further . . .</vt:lpstr>
      <vt:lpstr>Collaboration: Be Careful!</vt:lpstr>
      <vt:lpstr>What is plagiarism?</vt:lpstr>
      <vt:lpstr>Be aware that you are plagiarizing when you do the following without citing your sources...</vt:lpstr>
      <vt:lpstr>Getting Help</vt:lpstr>
      <vt:lpstr>In Practice: Getting Off to a Good Start</vt:lpstr>
      <vt:lpstr>Going further . . .</vt:lpstr>
      <vt:lpstr>Citation: Where, When, and How?</vt:lpstr>
      <vt:lpstr>Exception</vt:lpstr>
      <vt:lpstr>Présentation PowerPoint</vt:lpstr>
      <vt:lpstr>Selection of Resources that Show You How to Cite</vt:lpstr>
      <vt:lpstr>Présentation PowerPoint</vt:lpstr>
      <vt:lpstr>Is My Assignment Ready To Be submitted?</vt:lpstr>
      <vt:lpstr>References</vt:lpstr>
      <vt:lpstr>References</vt:lpstr>
      <vt:lpstr>References</vt:lpstr>
      <vt:lpstr>References</vt:lpstr>
      <vt:lpstr>References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sur le plagiat et l’intégrité intellectuelle</dc:title>
  <dc:creator>Bouchet, Jessica</dc:creator>
  <cp:lastModifiedBy>Bastien, Nathalie</cp:lastModifiedBy>
  <cp:revision>362</cp:revision>
  <dcterms:created xsi:type="dcterms:W3CDTF">2020-04-17T19:52:05Z</dcterms:created>
  <dcterms:modified xsi:type="dcterms:W3CDTF">2021-01-11T19:56:02Z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0x010100F16171D02E30E6499E737329BF677382</vt:lpwstr>
  </property>
</Properties>
</file>